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8" r:id="rId5"/>
    <p:sldId id="257" r:id="rId6"/>
    <p:sldId id="261" r:id="rId7"/>
  </p:sldIdLst>
  <p:sldSz cx="42803763" cy="302752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0D11"/>
    <a:srgbClr val="0B3041"/>
    <a:srgbClr val="701A70"/>
    <a:srgbClr val="461B59"/>
    <a:srgbClr val="4B24AC"/>
    <a:srgbClr val="53206A"/>
    <a:srgbClr val="4C2488"/>
    <a:srgbClr val="6733F9"/>
    <a:srgbClr val="E59FCE"/>
    <a:srgbClr val="610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3619" autoAdjust="0"/>
  </p:normalViewPr>
  <p:slideViewPr>
    <p:cSldViewPr snapToGrid="0">
      <p:cViewPr>
        <p:scale>
          <a:sx n="33" d="100"/>
          <a:sy n="33" d="100"/>
        </p:scale>
        <p:origin x="8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4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136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42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>
                    <a:tint val="82000"/>
                  </a:schemeClr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82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51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33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5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0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75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88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7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68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4.png"/><Relationship Id="rId5" Type="http://schemas.microsoft.com/office/2007/relationships/hdphoto" Target="../media/hdphoto2.wdp"/><Relationship Id="rId15" Type="http://schemas.openxmlformats.org/officeDocument/2006/relationships/image" Target="../media/image7.png"/><Relationship Id="rId10" Type="http://schemas.openxmlformats.org/officeDocument/2006/relationships/image" Target="../media/image6.png"/><Relationship Id="rId4" Type="http://schemas.openxmlformats.org/officeDocument/2006/relationships/image" Target="../media/image12.png"/><Relationship Id="rId9" Type="http://schemas.openxmlformats.org/officeDocument/2006/relationships/image" Target="../media/image5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131">
            <a:extLst>
              <a:ext uri="{FF2B5EF4-FFF2-40B4-BE49-F238E27FC236}">
                <a16:creationId xmlns:a16="http://schemas.microsoft.com/office/drawing/2014/main" id="{9E3DF90F-D0A1-075B-8F79-DC895B4E8BE2}"/>
              </a:ext>
            </a:extLst>
          </p:cNvPr>
          <p:cNvSpPr/>
          <p:nvPr/>
        </p:nvSpPr>
        <p:spPr>
          <a:xfrm>
            <a:off x="297362" y="319148"/>
            <a:ext cx="3067664" cy="3067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C2A6FF3E-7918-FAC1-9C81-EEBE27131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025D0E-C763-3056-07B4-F98D2EBDC7B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E3DC88-30CD-31E6-70B4-1EEEEFA46593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1">
                    <a:lumMod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CA20D-4616-A39B-9063-1AB44B53B89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F8E8C0-507A-B388-DEF6-53C4562118C1}"/>
              </a:ext>
            </a:extLst>
          </p:cNvPr>
          <p:cNvSpPr/>
          <p:nvPr/>
        </p:nvSpPr>
        <p:spPr>
          <a:xfrm>
            <a:off x="0" y="19084413"/>
            <a:ext cx="42803763" cy="11190798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CB04884-2779-D96A-85D1-AB14FED6756E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2CC3407-CA05-288D-BBF6-89050E827BB9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ACD2E3C-FFFD-8516-B28D-B1A54C879E9E}"/>
              </a:ext>
            </a:extLst>
          </p:cNvPr>
          <p:cNvSpPr txBox="1"/>
          <p:nvPr/>
        </p:nvSpPr>
        <p:spPr>
          <a:xfrm>
            <a:off x="13023109" y="3935029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FD29D54-9FE2-74B6-C7D6-7B7D046BBC81}"/>
              </a:ext>
            </a:extLst>
          </p:cNvPr>
          <p:cNvSpPr txBox="1"/>
          <p:nvPr/>
        </p:nvSpPr>
        <p:spPr>
          <a:xfrm>
            <a:off x="22581629" y="3935029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62F7C56-CE72-988B-406E-C8C8FE3625E7}"/>
              </a:ext>
            </a:extLst>
          </p:cNvPr>
          <p:cNvSpPr txBox="1"/>
          <p:nvPr/>
        </p:nvSpPr>
        <p:spPr>
          <a:xfrm>
            <a:off x="819660" y="19806654"/>
            <a:ext cx="45047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  <p:pic>
        <p:nvPicPr>
          <p:cNvPr id="114" name="Picture 113" descr="A black circle with white circles and white text&#10;&#10;AI-generated content may be incorrect.">
            <a:extLst>
              <a:ext uri="{FF2B5EF4-FFF2-40B4-BE49-F238E27FC236}">
                <a16:creationId xmlns:a16="http://schemas.microsoft.com/office/drawing/2014/main" id="{D42213BD-919E-C9F1-5A39-1D48D8EF4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182" y="5527547"/>
            <a:ext cx="3535714" cy="3538485"/>
          </a:xfrm>
          <a:prstGeom prst="rect">
            <a:avLst/>
          </a:prstGeom>
        </p:spPr>
      </p:pic>
      <p:sp>
        <p:nvSpPr>
          <p:cNvPr id="115" name="Oval 114">
            <a:extLst>
              <a:ext uri="{FF2B5EF4-FFF2-40B4-BE49-F238E27FC236}">
                <a16:creationId xmlns:a16="http://schemas.microsoft.com/office/drawing/2014/main" id="{DD2E104B-7473-00F6-9EA8-E4920B3B5F28}"/>
              </a:ext>
            </a:extLst>
          </p:cNvPr>
          <p:cNvSpPr/>
          <p:nvPr/>
        </p:nvSpPr>
        <p:spPr>
          <a:xfrm>
            <a:off x="1563905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B65E8A9-6BC1-662D-17B1-0D9572EE6F8F}"/>
              </a:ext>
            </a:extLst>
          </p:cNvPr>
          <p:cNvSpPr/>
          <p:nvPr/>
        </p:nvSpPr>
        <p:spPr>
          <a:xfrm>
            <a:off x="1716305" y="218038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21AA7071-C8FA-189F-5A3E-3D7CAAE2F223}"/>
              </a:ext>
            </a:extLst>
          </p:cNvPr>
          <p:cNvSpPr/>
          <p:nvPr/>
        </p:nvSpPr>
        <p:spPr>
          <a:xfrm>
            <a:off x="9684828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4439941-38CD-DBE1-F2D4-14B13F23AEDF}"/>
              </a:ext>
            </a:extLst>
          </p:cNvPr>
          <p:cNvSpPr/>
          <p:nvPr/>
        </p:nvSpPr>
        <p:spPr>
          <a:xfrm>
            <a:off x="17653362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6E7559EA-4679-E92D-AC49-4E0D0154E554}"/>
              </a:ext>
            </a:extLst>
          </p:cNvPr>
          <p:cNvSpPr/>
          <p:nvPr/>
        </p:nvSpPr>
        <p:spPr>
          <a:xfrm>
            <a:off x="33590430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2C0761BF-83E9-F721-2A56-028B7D43EE18}"/>
              </a:ext>
            </a:extLst>
          </p:cNvPr>
          <p:cNvSpPr/>
          <p:nvPr/>
        </p:nvSpPr>
        <p:spPr>
          <a:xfrm>
            <a:off x="25621907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0D06688-0FE7-3491-C03D-781C02FFE140}"/>
              </a:ext>
            </a:extLst>
          </p:cNvPr>
          <p:cNvSpPr txBox="1"/>
          <p:nvPr/>
        </p:nvSpPr>
        <p:spPr>
          <a:xfrm>
            <a:off x="13023109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1957 Frank Rosenblatt: The Perceptron Model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6B4E1EA-C06F-F35B-5C8F-7C8E3EF6E81E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pic>
        <p:nvPicPr>
          <p:cNvPr id="123" name="Picture 122" descr="A black and white logo&#10;&#10;AI-generated content may be incorrect.">
            <a:extLst>
              <a:ext uri="{FF2B5EF4-FFF2-40B4-BE49-F238E27FC236}">
                <a16:creationId xmlns:a16="http://schemas.microsoft.com/office/drawing/2014/main" id="{8518C57A-FCCE-5D42-FB32-D8240CB575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1850547"/>
            <a:ext cx="618893" cy="618893"/>
          </a:xfrm>
          <a:prstGeom prst="rect">
            <a:avLst/>
          </a:prstGeom>
        </p:spPr>
      </p:pic>
      <p:pic>
        <p:nvPicPr>
          <p:cNvPr id="124" name="Picture 123" descr="A black and white logo&#10;&#10;AI-generated content may be incorrect.">
            <a:extLst>
              <a:ext uri="{FF2B5EF4-FFF2-40B4-BE49-F238E27FC236}">
                <a16:creationId xmlns:a16="http://schemas.microsoft.com/office/drawing/2014/main" id="{B34B5BA1-2AFB-61AB-C5E5-700EE28639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1906658"/>
            <a:ext cx="618893" cy="618893"/>
          </a:xfrm>
          <a:prstGeom prst="rect">
            <a:avLst/>
          </a:prstGeom>
        </p:spPr>
      </p:pic>
      <p:pic>
        <p:nvPicPr>
          <p:cNvPr id="125" name="Picture 124" descr="A black and white logo&#10;&#10;AI-generated content may be incorrect.">
            <a:extLst>
              <a:ext uri="{FF2B5EF4-FFF2-40B4-BE49-F238E27FC236}">
                <a16:creationId xmlns:a16="http://schemas.microsoft.com/office/drawing/2014/main" id="{07EB0417-0C55-26BF-B519-61D171FC6B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5506987"/>
            <a:ext cx="618893" cy="618893"/>
          </a:xfrm>
          <a:prstGeom prst="rect">
            <a:avLst/>
          </a:prstGeom>
        </p:spPr>
      </p:pic>
      <p:pic>
        <p:nvPicPr>
          <p:cNvPr id="126" name="Picture 125" descr="A black and white logo&#10;&#10;AI-generated content may be incorrect.">
            <a:extLst>
              <a:ext uri="{FF2B5EF4-FFF2-40B4-BE49-F238E27FC236}">
                <a16:creationId xmlns:a16="http://schemas.microsoft.com/office/drawing/2014/main" id="{86851803-83D9-48C2-2333-96BFFEFE36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5563098"/>
            <a:ext cx="618893" cy="618893"/>
          </a:xfrm>
          <a:prstGeom prst="rect">
            <a:avLst/>
          </a:prstGeom>
        </p:spPr>
      </p:pic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6EF7D3B-0C80-694B-BC53-8F84B52288A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F57FFC3-6680-1FBC-51E6-09BC23427EF3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5181E7E-5893-3B1E-6F8A-7FF2FBDB7BCB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30" name="Picture 12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A8D616C5-C97E-B36B-555B-E4FB97218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B3BF6104-7771-21CC-8D35-BFDEFA3316C2}"/>
              </a:ext>
            </a:extLst>
          </p:cNvPr>
          <p:cNvSpPr txBox="1"/>
          <p:nvPr/>
        </p:nvSpPr>
        <p:spPr>
          <a:xfrm>
            <a:off x="13023109" y="9628957"/>
            <a:ext cx="831083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At the heart of bringing simulated biological neurons to life was the perceptron: a computerized model based on the brain that has the ability to learn.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this model, the perceptron represents a single neuron. The inputs (x</a:t>
            </a:r>
            <a:r>
              <a:rPr lang="en-GB" sz="2000" baseline="-25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to the perceptron can be seen as other neurons, represented by continuous values that indicate their level of excitement—the higher the value, the more excited the neuron; the lower the value, the less excited it is.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inhibitory and excitatory connections to said inputs are represented by weights (</a:t>
            </a:r>
            <a:r>
              <a:rPr lang="en-GB" sz="2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</a:t>
            </a:r>
            <a:r>
              <a:rPr lang="en-GB" sz="2000" baseline="-25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which are also continuous values. A negative value represents an inhibitory connection whilst a positive value is an excitatory connection. These weight values are multiplied with their respective input providing a value that represents the contribution that input makes to the final activation state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 constant bias (b) term is added to represent the activation threshold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By summing up each input’s contribution with the bias, the final activation state of the perceptron can be found. This value is then passed through an activation function to introduce non-linearity, allowing the perceptron to learn more complex patterns.</a:t>
            </a:r>
          </a:p>
        </p:txBody>
      </p:sp>
      <p:pic>
        <p:nvPicPr>
          <p:cNvPr id="2050" name="Picture 2" descr="QR code - Wikipedia">
            <a:extLst>
              <a:ext uri="{FF2B5EF4-FFF2-40B4-BE49-F238E27FC236}">
                <a16:creationId xmlns:a16="http://schemas.microsoft.com/office/drawing/2014/main" id="{67EE395D-B089-26AE-9368-28C58ABEF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55" y="321542"/>
            <a:ext cx="3062878" cy="306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Oval 132">
            <a:extLst>
              <a:ext uri="{FF2B5EF4-FFF2-40B4-BE49-F238E27FC236}">
                <a16:creationId xmlns:a16="http://schemas.microsoft.com/office/drawing/2014/main" id="{08F610A0-AAF6-B62F-E6AB-1EC573658A33}"/>
              </a:ext>
            </a:extLst>
          </p:cNvPr>
          <p:cNvSpPr/>
          <p:nvPr/>
        </p:nvSpPr>
        <p:spPr>
          <a:xfrm flipV="1">
            <a:off x="284602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D518E9F0-99FB-2E42-62E3-90AB6213649B}"/>
              </a:ext>
            </a:extLst>
          </p:cNvPr>
          <p:cNvSpPr/>
          <p:nvPr/>
        </p:nvSpPr>
        <p:spPr>
          <a:xfrm flipV="1">
            <a:off x="548974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FCCEE1B-7877-5061-1439-AD981CBDC552}"/>
              </a:ext>
            </a:extLst>
          </p:cNvPr>
          <p:cNvSpPr/>
          <p:nvPr/>
        </p:nvSpPr>
        <p:spPr>
          <a:xfrm flipV="1">
            <a:off x="8110912" y="1273827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DD47C71-771D-3DC7-3157-DC90E6F59644}"/>
              </a:ext>
            </a:extLst>
          </p:cNvPr>
          <p:cNvSpPr txBox="1"/>
          <p:nvPr/>
        </p:nvSpPr>
        <p:spPr>
          <a:xfrm>
            <a:off x="22581629" y="5315302"/>
            <a:ext cx="83108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perceptron model is trained by tweaking the weights such that for a given input we get the expected output. The algorithm used to do so is called backpropagation.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a given input, the model may produce some incorrect output.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…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6AE64DF-9728-40A4-9C99-B5A52901FF89}"/>
              </a:ext>
            </a:extLst>
          </p:cNvPr>
          <p:cNvSpPr txBox="1"/>
          <p:nvPr/>
        </p:nvSpPr>
        <p:spPr>
          <a:xfrm>
            <a:off x="32364353" y="3935029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D884CCE3-54B3-63DD-FC10-A675477FD01C}"/>
              </a:ext>
            </a:extLst>
          </p:cNvPr>
          <p:cNvSpPr txBox="1"/>
          <p:nvPr/>
        </p:nvSpPr>
        <p:spPr>
          <a:xfrm>
            <a:off x="32480389" y="9913526"/>
            <a:ext cx="83108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brain is comprised of billions of neurons, a far larger amount than a single perceptron. The Multi-Layer Perceptron model extends this by introducing hidden layers comprising of multiple perceptrons.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These hidden layers allow the model to learn non-linear decision boundaries whereas a Single-Layer Perceptron model can only learn linear decision boundaries (problems where data can be separated by a straight line).</a:t>
            </a:r>
          </a:p>
        </p:txBody>
      </p:sp>
      <p:pic>
        <p:nvPicPr>
          <p:cNvPr id="142" name="Picture 141" descr="A black and white logo&#10;&#10;AI-generated content may be incorrect.">
            <a:extLst>
              <a:ext uri="{FF2B5EF4-FFF2-40B4-BE49-F238E27FC236}">
                <a16:creationId xmlns:a16="http://schemas.microsoft.com/office/drawing/2014/main" id="{60C548BA-449E-62C2-36FC-257E8FA47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6" y="5148112"/>
            <a:ext cx="693973" cy="693973"/>
          </a:xfrm>
          <a:prstGeom prst="rect">
            <a:avLst/>
          </a:prstGeom>
        </p:spPr>
      </p:pic>
      <p:pic>
        <p:nvPicPr>
          <p:cNvPr id="143" name="Picture 142" descr="A black and white logo&#10;&#10;AI-generated content may be incorrect.">
            <a:extLst>
              <a:ext uri="{FF2B5EF4-FFF2-40B4-BE49-F238E27FC236}">
                <a16:creationId xmlns:a16="http://schemas.microsoft.com/office/drawing/2014/main" id="{E6F5C88B-B676-3106-6BC5-6A76392411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262" y="5204223"/>
            <a:ext cx="637861" cy="637861"/>
          </a:xfrm>
          <a:prstGeom prst="rect">
            <a:avLst/>
          </a:prstGeom>
        </p:spPr>
      </p:pic>
      <p:pic>
        <p:nvPicPr>
          <p:cNvPr id="144" name="Picture 143" descr="A black and white logo&#10;&#10;AI-generated content may be incorrect.">
            <a:extLst>
              <a:ext uri="{FF2B5EF4-FFF2-40B4-BE49-F238E27FC236}">
                <a16:creationId xmlns:a16="http://schemas.microsoft.com/office/drawing/2014/main" id="{E410CD78-E0CE-4ACF-F37E-9A98F59CF0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7" y="8729473"/>
            <a:ext cx="693972" cy="693972"/>
          </a:xfrm>
          <a:prstGeom prst="rect">
            <a:avLst/>
          </a:prstGeom>
        </p:spPr>
      </p:pic>
      <p:pic>
        <p:nvPicPr>
          <p:cNvPr id="145" name="Picture 144" descr="A black and white logo&#10;&#10;AI-generated content may be incorrect.">
            <a:extLst>
              <a:ext uri="{FF2B5EF4-FFF2-40B4-BE49-F238E27FC236}">
                <a16:creationId xmlns:a16="http://schemas.microsoft.com/office/drawing/2014/main" id="{BA079623-72A3-ADAD-DA7B-830366017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151" y="8785584"/>
            <a:ext cx="693972" cy="693972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36990DA9-9CD1-D606-F722-CA50A4C81A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8227" y="462557"/>
            <a:ext cx="2745934" cy="2787539"/>
          </a:xfrm>
          <a:prstGeom prst="rect">
            <a:avLst/>
          </a:prstGeom>
        </p:spPr>
      </p:pic>
      <p:pic>
        <p:nvPicPr>
          <p:cNvPr id="157" name="Picture 156" descr="A black and white logo&#10;&#10;AI-generated content may be incorrect.">
            <a:extLst>
              <a:ext uri="{FF2B5EF4-FFF2-40B4-BE49-F238E27FC236}">
                <a16:creationId xmlns:a16="http://schemas.microsoft.com/office/drawing/2014/main" id="{6AB49644-9D28-B34D-E976-23A578CF8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1" y="5204223"/>
            <a:ext cx="693973" cy="693973"/>
          </a:xfrm>
          <a:prstGeom prst="rect">
            <a:avLst/>
          </a:prstGeom>
        </p:spPr>
      </p:pic>
      <p:pic>
        <p:nvPicPr>
          <p:cNvPr id="158" name="Picture 157" descr="A black and white logo&#10;&#10;AI-generated content may be incorrect.">
            <a:extLst>
              <a:ext uri="{FF2B5EF4-FFF2-40B4-BE49-F238E27FC236}">
                <a16:creationId xmlns:a16="http://schemas.microsoft.com/office/drawing/2014/main" id="{16A85EAC-8DA1-219E-B4BC-4A8858154C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117" y="5260334"/>
            <a:ext cx="637861" cy="637861"/>
          </a:xfrm>
          <a:prstGeom prst="rect">
            <a:avLst/>
          </a:prstGeom>
        </p:spPr>
      </p:pic>
      <p:pic>
        <p:nvPicPr>
          <p:cNvPr id="159" name="Picture 158" descr="A black and white logo&#10;&#10;AI-generated content may be incorrect.">
            <a:extLst>
              <a:ext uri="{FF2B5EF4-FFF2-40B4-BE49-F238E27FC236}">
                <a16:creationId xmlns:a16="http://schemas.microsoft.com/office/drawing/2014/main" id="{2065AD87-7A2E-FEE4-FCCE-E42490B98E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2" y="8785584"/>
            <a:ext cx="693972" cy="693972"/>
          </a:xfrm>
          <a:prstGeom prst="rect">
            <a:avLst/>
          </a:prstGeom>
        </p:spPr>
      </p:pic>
      <p:pic>
        <p:nvPicPr>
          <p:cNvPr id="160" name="Picture 159" descr="A black and white logo&#10;&#10;AI-generated content may be incorrect.">
            <a:extLst>
              <a:ext uri="{FF2B5EF4-FFF2-40B4-BE49-F238E27FC236}">
                <a16:creationId xmlns:a16="http://schemas.microsoft.com/office/drawing/2014/main" id="{D01977B1-3B78-E849-163E-33999D4DF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2006" y="8841695"/>
            <a:ext cx="693972" cy="693972"/>
          </a:xfrm>
          <a:prstGeom prst="rect">
            <a:avLst/>
          </a:prstGeom>
        </p:spPr>
      </p:pic>
      <p:pic>
        <p:nvPicPr>
          <p:cNvPr id="161" name="Picture 160" descr="A black and white logo&#10;&#10;AI-generated content may be incorrect.">
            <a:extLst>
              <a:ext uri="{FF2B5EF4-FFF2-40B4-BE49-F238E27FC236}">
                <a16:creationId xmlns:a16="http://schemas.microsoft.com/office/drawing/2014/main" id="{CC6577F2-B73F-73EF-5088-E33D6F405B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1" y="11945990"/>
            <a:ext cx="693973" cy="693973"/>
          </a:xfrm>
          <a:prstGeom prst="rect">
            <a:avLst/>
          </a:prstGeom>
        </p:spPr>
      </p:pic>
      <p:pic>
        <p:nvPicPr>
          <p:cNvPr id="162" name="Picture 161" descr="A black and white logo&#10;&#10;AI-generated content may be incorrect.">
            <a:extLst>
              <a:ext uri="{FF2B5EF4-FFF2-40B4-BE49-F238E27FC236}">
                <a16:creationId xmlns:a16="http://schemas.microsoft.com/office/drawing/2014/main" id="{40617601-80B5-E9C4-AF0A-B75E510A8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6557" y="12002101"/>
            <a:ext cx="637861" cy="637861"/>
          </a:xfrm>
          <a:prstGeom prst="rect">
            <a:avLst/>
          </a:prstGeom>
        </p:spPr>
      </p:pic>
      <p:pic>
        <p:nvPicPr>
          <p:cNvPr id="163" name="Picture 162" descr="A black and white logo&#10;&#10;AI-generated content may be incorrect.">
            <a:extLst>
              <a:ext uri="{FF2B5EF4-FFF2-40B4-BE49-F238E27FC236}">
                <a16:creationId xmlns:a16="http://schemas.microsoft.com/office/drawing/2014/main" id="{EDB6A455-525D-5B58-0703-89A599F1CA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2" y="15527351"/>
            <a:ext cx="693972" cy="693972"/>
          </a:xfrm>
          <a:prstGeom prst="rect">
            <a:avLst/>
          </a:prstGeom>
        </p:spPr>
      </p:pic>
      <p:pic>
        <p:nvPicPr>
          <p:cNvPr id="164" name="Picture 163" descr="A black and white logo&#10;&#10;AI-generated content may be incorrect.">
            <a:extLst>
              <a:ext uri="{FF2B5EF4-FFF2-40B4-BE49-F238E27FC236}">
                <a16:creationId xmlns:a16="http://schemas.microsoft.com/office/drawing/2014/main" id="{73114370-E817-6298-CF7B-389C4A170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446" y="15583462"/>
            <a:ext cx="693972" cy="69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8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412928-4829-ED15-2673-F8B1E5577F6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AD2340-93BE-B48C-C9FC-F273BE502B0C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85192-49E9-15D0-503B-B14476EA1C72}"/>
              </a:ext>
            </a:extLst>
          </p:cNvPr>
          <p:cNvSpPr/>
          <p:nvPr/>
        </p:nvSpPr>
        <p:spPr>
          <a:xfrm>
            <a:off x="0" y="22472238"/>
            <a:ext cx="42803763" cy="7802972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68A02496-6B29-F82E-6E3B-4F9A1B204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858CAF-0EA2-3F34-A156-0AD2385193E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BC0C41-D311-B559-2DB8-74D309D87750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435CA0-04D1-7B69-E043-03C85F712C24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0A82-393A-1FF6-3823-E951F2DBA70C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C284E60-5DF4-0073-8268-54E16D69E792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509746-DB37-C391-AB20-AE20F57CC0A1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DB6BE10-906D-83BB-2AB0-D37CB2775E7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0" name="Picture 1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D556C0C6-F232-2DE2-A8E9-D65C9CD6C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62ED9B87-552D-366D-54D2-E6AAC1AA62C3}"/>
              </a:ext>
            </a:extLst>
          </p:cNvPr>
          <p:cNvSpPr/>
          <p:nvPr/>
        </p:nvSpPr>
        <p:spPr>
          <a:xfrm>
            <a:off x="1710813" y="4129549"/>
            <a:ext cx="648929" cy="6489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6DE90F-4A6B-C8BE-8A96-E59B26024068}"/>
              </a:ext>
            </a:extLst>
          </p:cNvPr>
          <p:cNvSpPr txBox="1"/>
          <p:nvPr/>
        </p:nvSpPr>
        <p:spPr>
          <a:xfrm>
            <a:off x="1800219" y="4165494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92353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" name="Rectangle 2643">
            <a:extLst>
              <a:ext uri="{FF2B5EF4-FFF2-40B4-BE49-F238E27FC236}">
                <a16:creationId xmlns:a16="http://schemas.microsoft.com/office/drawing/2014/main" id="{DFD87857-68FF-BBF6-8EA8-2162FA7C3B69}"/>
              </a:ext>
            </a:extLst>
          </p:cNvPr>
          <p:cNvSpPr/>
          <p:nvPr/>
        </p:nvSpPr>
        <p:spPr>
          <a:xfrm>
            <a:off x="0" y="5748138"/>
            <a:ext cx="42803763" cy="24527071"/>
          </a:xfrm>
          <a:prstGeom prst="rect">
            <a:avLst/>
          </a:prstGeom>
          <a:gradFill>
            <a:gsLst>
              <a:gs pos="0">
                <a:srgbClr val="0B3041">
                  <a:alpha val="0"/>
                </a:srgbClr>
              </a:gs>
              <a:gs pos="87000">
                <a:srgbClr val="030D1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43" name="Isosceles Triangle 2642">
            <a:extLst>
              <a:ext uri="{FF2B5EF4-FFF2-40B4-BE49-F238E27FC236}">
                <a16:creationId xmlns:a16="http://schemas.microsoft.com/office/drawing/2014/main" id="{A1443407-AE09-E96A-5D54-7283DDF43DA1}"/>
              </a:ext>
            </a:extLst>
          </p:cNvPr>
          <p:cNvSpPr/>
          <p:nvPr/>
        </p:nvSpPr>
        <p:spPr>
          <a:xfrm rot="10800000">
            <a:off x="10326456" y="5749632"/>
            <a:ext cx="22020444" cy="26665200"/>
          </a:xfrm>
          <a:prstGeom prst="triangle">
            <a:avLst/>
          </a:prstGeom>
          <a:gradFill flip="none" rotWithShape="1">
            <a:gsLst>
              <a:gs pos="0">
                <a:schemeClr val="tx2">
                  <a:lumMod val="50000"/>
                  <a:lumOff val="50000"/>
                  <a:alpha val="10000"/>
                </a:schemeClr>
              </a:gs>
              <a:gs pos="100000">
                <a:srgbClr val="0B3041">
                  <a:alpha val="1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39" name="Isosceles Triangle 2638">
            <a:extLst>
              <a:ext uri="{FF2B5EF4-FFF2-40B4-BE49-F238E27FC236}">
                <a16:creationId xmlns:a16="http://schemas.microsoft.com/office/drawing/2014/main" id="{23231AE2-7E9C-8340-76C7-01B1E1989D48}"/>
              </a:ext>
            </a:extLst>
          </p:cNvPr>
          <p:cNvSpPr/>
          <p:nvPr/>
        </p:nvSpPr>
        <p:spPr>
          <a:xfrm rot="10800000">
            <a:off x="14160422" y="5749632"/>
            <a:ext cx="14352512" cy="26665200"/>
          </a:xfrm>
          <a:prstGeom prst="triangle">
            <a:avLst/>
          </a:prstGeom>
          <a:gradFill flip="none" rotWithShape="1">
            <a:gsLst>
              <a:gs pos="0">
                <a:schemeClr val="tx2">
                  <a:lumMod val="50000"/>
                  <a:lumOff val="50000"/>
                  <a:alpha val="10000"/>
                </a:schemeClr>
              </a:gs>
              <a:gs pos="100000">
                <a:srgbClr val="0B3041">
                  <a:alpha val="3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37" name="Isosceles Triangle 2636">
            <a:extLst>
              <a:ext uri="{FF2B5EF4-FFF2-40B4-BE49-F238E27FC236}">
                <a16:creationId xmlns:a16="http://schemas.microsoft.com/office/drawing/2014/main" id="{13DDF6FF-04EB-CB64-BA75-79671401814C}"/>
              </a:ext>
            </a:extLst>
          </p:cNvPr>
          <p:cNvSpPr/>
          <p:nvPr/>
        </p:nvSpPr>
        <p:spPr>
          <a:xfrm rot="10800000">
            <a:off x="16459329" y="5751035"/>
            <a:ext cx="9752856" cy="26665200"/>
          </a:xfrm>
          <a:prstGeom prst="triangle">
            <a:avLst/>
          </a:prstGeom>
          <a:gradFill flip="none" rotWithShape="1">
            <a:gsLst>
              <a:gs pos="0">
                <a:schemeClr val="tx2">
                  <a:lumMod val="50000"/>
                  <a:lumOff val="50000"/>
                  <a:alpha val="50000"/>
                </a:schemeClr>
              </a:gs>
              <a:gs pos="100000">
                <a:srgbClr val="0B3041">
                  <a:alpha val="4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395" name="Group 2394">
            <a:extLst>
              <a:ext uri="{FF2B5EF4-FFF2-40B4-BE49-F238E27FC236}">
                <a16:creationId xmlns:a16="http://schemas.microsoft.com/office/drawing/2014/main" id="{38C4F6B1-1445-97BF-C448-034D7A80004C}"/>
              </a:ext>
            </a:extLst>
          </p:cNvPr>
          <p:cNvGrpSpPr/>
          <p:nvPr/>
        </p:nvGrpSpPr>
        <p:grpSpPr>
          <a:xfrm>
            <a:off x="18385963" y="11727735"/>
            <a:ext cx="4391538" cy="3702765"/>
            <a:chOff x="18385963" y="11727735"/>
            <a:chExt cx="4391538" cy="3702765"/>
          </a:xfrm>
        </p:grpSpPr>
        <p:sp>
          <p:nvSpPr>
            <p:cNvPr id="2348" name="Rectangle: Rounded Corners 2347">
              <a:extLst>
                <a:ext uri="{FF2B5EF4-FFF2-40B4-BE49-F238E27FC236}">
                  <a16:creationId xmlns:a16="http://schemas.microsoft.com/office/drawing/2014/main" id="{AEF469FF-C30C-3904-7399-275F22851015}"/>
                </a:ext>
              </a:extLst>
            </p:cNvPr>
            <p:cNvSpPr/>
            <p:nvPr/>
          </p:nvSpPr>
          <p:spPr>
            <a:xfrm rot="20770143">
              <a:off x="18385963" y="12499805"/>
              <a:ext cx="2083992" cy="1854060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2" name="Rectangle: Rounded Corners 2341">
              <a:extLst>
                <a:ext uri="{FF2B5EF4-FFF2-40B4-BE49-F238E27FC236}">
                  <a16:creationId xmlns:a16="http://schemas.microsoft.com/office/drawing/2014/main" id="{92931567-19F3-18BB-123E-B71AA1279A50}"/>
                </a:ext>
              </a:extLst>
            </p:cNvPr>
            <p:cNvSpPr/>
            <p:nvPr/>
          </p:nvSpPr>
          <p:spPr>
            <a:xfrm rot="20770143">
              <a:off x="18722780" y="11727735"/>
              <a:ext cx="4054721" cy="2535481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4" name="Rectangle: Rounded Corners 2343">
              <a:extLst>
                <a:ext uri="{FF2B5EF4-FFF2-40B4-BE49-F238E27FC236}">
                  <a16:creationId xmlns:a16="http://schemas.microsoft.com/office/drawing/2014/main" id="{EF22515F-24E2-DB76-124B-F417BF144F3B}"/>
                </a:ext>
              </a:extLst>
            </p:cNvPr>
            <p:cNvSpPr/>
            <p:nvPr/>
          </p:nvSpPr>
          <p:spPr>
            <a:xfrm rot="20770143">
              <a:off x="20685077" y="13741218"/>
              <a:ext cx="1358108" cy="861200"/>
            </a:xfrm>
            <a:prstGeom prst="roundRect">
              <a:avLst>
                <a:gd name="adj" fmla="val 50000"/>
              </a:avLst>
            </a:prstGeom>
            <a:solidFill>
              <a:srgbClr val="E59FC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7" name="Rectangle: Rounded Corners 2346">
              <a:extLst>
                <a:ext uri="{FF2B5EF4-FFF2-40B4-BE49-F238E27FC236}">
                  <a16:creationId xmlns:a16="http://schemas.microsoft.com/office/drawing/2014/main" id="{9FA8B7CE-D036-8D28-C1FA-9B335E0E8F77}"/>
                </a:ext>
              </a:extLst>
            </p:cNvPr>
            <p:cNvSpPr/>
            <p:nvPr/>
          </p:nvSpPr>
          <p:spPr>
            <a:xfrm rot="523600">
              <a:off x="21361399" y="14031845"/>
              <a:ext cx="495300" cy="1398655"/>
            </a:xfrm>
            <a:prstGeom prst="roundRect">
              <a:avLst>
                <a:gd name="adj" fmla="val 50000"/>
              </a:avLst>
            </a:prstGeom>
            <a:solidFill>
              <a:srgbClr val="E59FC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346" name="Rectangle: Rounded Corners 2345">
              <a:extLst>
                <a:ext uri="{FF2B5EF4-FFF2-40B4-BE49-F238E27FC236}">
                  <a16:creationId xmlns:a16="http://schemas.microsoft.com/office/drawing/2014/main" id="{1BB41CBD-E34C-7B2F-05CC-9874D6A362C0}"/>
                </a:ext>
              </a:extLst>
            </p:cNvPr>
            <p:cNvSpPr/>
            <p:nvPr/>
          </p:nvSpPr>
          <p:spPr>
            <a:xfrm rot="20770143">
              <a:off x="21217112" y="13415303"/>
              <a:ext cx="1186795" cy="861200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5" name="Rectangle: Rounded Corners 2344">
              <a:extLst>
                <a:ext uri="{FF2B5EF4-FFF2-40B4-BE49-F238E27FC236}">
                  <a16:creationId xmlns:a16="http://schemas.microsoft.com/office/drawing/2014/main" id="{0153F930-F87C-1EEB-2BDC-6C8562919185}"/>
                </a:ext>
              </a:extLst>
            </p:cNvPr>
            <p:cNvSpPr/>
            <p:nvPr/>
          </p:nvSpPr>
          <p:spPr>
            <a:xfrm rot="20770143">
              <a:off x="19016231" y="11940607"/>
              <a:ext cx="3729743" cy="228084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9" name="Rectangle: Rounded Corners 2348">
              <a:extLst>
                <a:ext uri="{FF2B5EF4-FFF2-40B4-BE49-F238E27FC236}">
                  <a16:creationId xmlns:a16="http://schemas.microsoft.com/office/drawing/2014/main" id="{6DFDA577-9BED-88B7-6495-76746150DC73}"/>
                </a:ext>
              </a:extLst>
            </p:cNvPr>
            <p:cNvSpPr/>
            <p:nvPr/>
          </p:nvSpPr>
          <p:spPr>
            <a:xfrm rot="20770143">
              <a:off x="20539339" y="13266588"/>
              <a:ext cx="1759579" cy="829998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0" name="Freeform: Shape 2349">
              <a:extLst>
                <a:ext uri="{FF2B5EF4-FFF2-40B4-BE49-F238E27FC236}">
                  <a16:creationId xmlns:a16="http://schemas.microsoft.com/office/drawing/2014/main" id="{DE2F14DE-DA24-DDF3-95F9-6BA8F1EF1CFE}"/>
                </a:ext>
              </a:extLst>
            </p:cNvPr>
            <p:cNvSpPr/>
            <p:nvPr/>
          </p:nvSpPr>
          <p:spPr>
            <a:xfrm>
              <a:off x="19452430" y="11894846"/>
              <a:ext cx="1981200" cy="647700"/>
            </a:xfrm>
            <a:custGeom>
              <a:avLst/>
              <a:gdLst>
                <a:gd name="connsiteX0" fmla="*/ 0 w 1333500"/>
                <a:gd name="connsiteY0" fmla="*/ 1009650 h 1009650"/>
                <a:gd name="connsiteX1" fmla="*/ 1333500 w 1333500"/>
                <a:gd name="connsiteY1" fmla="*/ 0 h 1009650"/>
                <a:gd name="connsiteX0" fmla="*/ 0 w 2009775"/>
                <a:gd name="connsiteY0" fmla="*/ 1057275 h 1057275"/>
                <a:gd name="connsiteX1" fmla="*/ 2009775 w 2009775"/>
                <a:gd name="connsiteY1" fmla="*/ 0 h 1057275"/>
                <a:gd name="connsiteX0" fmla="*/ 0 w 2400300"/>
                <a:gd name="connsiteY0" fmla="*/ 714375 h 714375"/>
                <a:gd name="connsiteX1" fmla="*/ 2400300 w 2400300"/>
                <a:gd name="connsiteY1" fmla="*/ 0 h 714375"/>
                <a:gd name="connsiteX0" fmla="*/ 0 w 2400300"/>
                <a:gd name="connsiteY0" fmla="*/ 714375 h 714375"/>
                <a:gd name="connsiteX1" fmla="*/ 2400300 w 2400300"/>
                <a:gd name="connsiteY1" fmla="*/ 0 h 714375"/>
                <a:gd name="connsiteX0" fmla="*/ 0 w 1819275"/>
                <a:gd name="connsiteY0" fmla="*/ 647700 h 647700"/>
                <a:gd name="connsiteX1" fmla="*/ 1819275 w 1819275"/>
                <a:gd name="connsiteY1" fmla="*/ 0 h 647700"/>
                <a:gd name="connsiteX0" fmla="*/ 2741 w 1822016"/>
                <a:gd name="connsiteY0" fmla="*/ 647700 h 647700"/>
                <a:gd name="connsiteX1" fmla="*/ 1822016 w 1822016"/>
                <a:gd name="connsiteY1" fmla="*/ 0 h 647700"/>
                <a:gd name="connsiteX0" fmla="*/ 2461 w 1974136"/>
                <a:gd name="connsiteY0" fmla="*/ 695325 h 695325"/>
                <a:gd name="connsiteX1" fmla="*/ 1974136 w 1974136"/>
                <a:gd name="connsiteY1" fmla="*/ 0 h 695325"/>
                <a:gd name="connsiteX0" fmla="*/ 0 w 1971675"/>
                <a:gd name="connsiteY0" fmla="*/ 695325 h 695325"/>
                <a:gd name="connsiteX1" fmla="*/ 1971675 w 1971675"/>
                <a:gd name="connsiteY1" fmla="*/ 0 h 695325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81200" h="647700">
                  <a:moveTo>
                    <a:pt x="0" y="647700"/>
                  </a:moveTo>
                  <a:cubicBezTo>
                    <a:pt x="234950" y="396875"/>
                    <a:pt x="460375" y="355600"/>
                    <a:pt x="1981200" y="0"/>
                  </a:cubicBezTo>
                </a:path>
              </a:pathLst>
            </a:custGeom>
            <a:noFill/>
            <a:ln w="66675" cap="rnd">
              <a:solidFill>
                <a:srgbClr val="E18FD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58" name="Freeform: Shape 2357">
              <a:extLst>
                <a:ext uri="{FF2B5EF4-FFF2-40B4-BE49-F238E27FC236}">
                  <a16:creationId xmlns:a16="http://schemas.microsoft.com/office/drawing/2014/main" id="{311BA4C8-339C-0F86-3396-0EF669D1ECA8}"/>
                </a:ext>
              </a:extLst>
            </p:cNvPr>
            <p:cNvSpPr/>
            <p:nvPr/>
          </p:nvSpPr>
          <p:spPr>
            <a:xfrm>
              <a:off x="19669126" y="12144375"/>
              <a:ext cx="719138" cy="227012"/>
            </a:xfrm>
            <a:custGeom>
              <a:avLst/>
              <a:gdLst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35050"/>
                <a:gd name="connsiteY0" fmla="*/ 368300 h 368300"/>
                <a:gd name="connsiteX1" fmla="*/ 1035050 w 1035050"/>
                <a:gd name="connsiteY1" fmla="*/ 0 h 368300"/>
                <a:gd name="connsiteX0" fmla="*/ 0 w 1057275"/>
                <a:gd name="connsiteY0" fmla="*/ 374650 h 374650"/>
                <a:gd name="connsiteX1" fmla="*/ 1057275 w 1057275"/>
                <a:gd name="connsiteY1" fmla="*/ 0 h 374650"/>
                <a:gd name="connsiteX0" fmla="*/ 0 w 1057275"/>
                <a:gd name="connsiteY0" fmla="*/ 374650 h 374650"/>
                <a:gd name="connsiteX1" fmla="*/ 1057275 w 1057275"/>
                <a:gd name="connsiteY1" fmla="*/ 0 h 374650"/>
                <a:gd name="connsiteX0" fmla="*/ 0 w 914400"/>
                <a:gd name="connsiteY0" fmla="*/ 274637 h 274637"/>
                <a:gd name="connsiteX1" fmla="*/ 914400 w 914400"/>
                <a:gd name="connsiteY1" fmla="*/ 0 h 274637"/>
                <a:gd name="connsiteX0" fmla="*/ 0 w 914400"/>
                <a:gd name="connsiteY0" fmla="*/ 274637 h 274637"/>
                <a:gd name="connsiteX1" fmla="*/ 914400 w 914400"/>
                <a:gd name="connsiteY1" fmla="*/ 0 h 274637"/>
                <a:gd name="connsiteX0" fmla="*/ 0 w 914400"/>
                <a:gd name="connsiteY0" fmla="*/ 274637 h 274637"/>
                <a:gd name="connsiteX1" fmla="*/ 914400 w 914400"/>
                <a:gd name="connsiteY1" fmla="*/ 0 h 274637"/>
                <a:gd name="connsiteX0" fmla="*/ 0 w 914400"/>
                <a:gd name="connsiteY0" fmla="*/ 274637 h 274637"/>
                <a:gd name="connsiteX1" fmla="*/ 914400 w 914400"/>
                <a:gd name="connsiteY1" fmla="*/ 0 h 274637"/>
                <a:gd name="connsiteX0" fmla="*/ 0 w 914400"/>
                <a:gd name="connsiteY0" fmla="*/ 274637 h 274637"/>
                <a:gd name="connsiteX1" fmla="*/ 914400 w 914400"/>
                <a:gd name="connsiteY1" fmla="*/ 0 h 274637"/>
                <a:gd name="connsiteX0" fmla="*/ 0 w 719138"/>
                <a:gd name="connsiteY0" fmla="*/ 227012 h 227012"/>
                <a:gd name="connsiteX1" fmla="*/ 719138 w 719138"/>
                <a:gd name="connsiteY1" fmla="*/ 0 h 227012"/>
                <a:gd name="connsiteX0" fmla="*/ 0 w 719138"/>
                <a:gd name="connsiteY0" fmla="*/ 227012 h 227012"/>
                <a:gd name="connsiteX1" fmla="*/ 719138 w 719138"/>
                <a:gd name="connsiteY1" fmla="*/ 0 h 22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19138" h="227012">
                  <a:moveTo>
                    <a:pt x="0" y="227012"/>
                  </a:moveTo>
                  <a:cubicBezTo>
                    <a:pt x="208492" y="139170"/>
                    <a:pt x="285221" y="111655"/>
                    <a:pt x="719138" y="0"/>
                  </a:cubicBezTo>
                </a:path>
              </a:pathLst>
            </a:custGeom>
            <a:noFill/>
            <a:ln w="66675" cap="rnd">
              <a:solidFill>
                <a:srgbClr val="ECBAE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362" name="Group 2361">
              <a:extLst>
                <a:ext uri="{FF2B5EF4-FFF2-40B4-BE49-F238E27FC236}">
                  <a16:creationId xmlns:a16="http://schemas.microsoft.com/office/drawing/2014/main" id="{37FD7C44-6FE4-08B2-39E3-725C69301B2C}"/>
                </a:ext>
              </a:extLst>
            </p:cNvPr>
            <p:cNvGrpSpPr/>
            <p:nvPr/>
          </p:nvGrpSpPr>
          <p:grpSpPr>
            <a:xfrm rot="21188202">
              <a:off x="18654020" y="13460224"/>
              <a:ext cx="505965" cy="714475"/>
              <a:chOff x="18668536" y="13416681"/>
              <a:chExt cx="505965" cy="714475"/>
            </a:xfrm>
          </p:grpSpPr>
          <p:sp>
            <p:nvSpPr>
              <p:cNvPr id="2360" name="Freeform: Shape 2359">
                <a:extLst>
                  <a:ext uri="{FF2B5EF4-FFF2-40B4-BE49-F238E27FC236}">
                    <a16:creationId xmlns:a16="http://schemas.microsoft.com/office/drawing/2014/main" id="{7BD676E4-CAED-5F47-66F6-0C9713C15258}"/>
                  </a:ext>
                </a:extLst>
              </p:cNvPr>
              <p:cNvSpPr/>
              <p:nvPr/>
            </p:nvSpPr>
            <p:spPr>
              <a:xfrm rot="21098574">
                <a:off x="18668536" y="13697768"/>
                <a:ext cx="471488" cy="433388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61" name="Freeform: Shape 2360">
                <a:extLst>
                  <a:ext uri="{FF2B5EF4-FFF2-40B4-BE49-F238E27FC236}">
                    <a16:creationId xmlns:a16="http://schemas.microsoft.com/office/drawing/2014/main" id="{A14A2C5B-4B38-80FD-02DB-E583800D5E2B}"/>
                  </a:ext>
                </a:extLst>
              </p:cNvPr>
              <p:cNvSpPr/>
              <p:nvPr/>
            </p:nvSpPr>
            <p:spPr>
              <a:xfrm rot="2654172">
                <a:off x="18793617" y="13416681"/>
                <a:ext cx="380884" cy="323808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0884" h="323808">
                    <a:moveTo>
                      <a:pt x="380884" y="323808"/>
                    </a:moveTo>
                    <a:cubicBezTo>
                      <a:pt x="184627" y="266821"/>
                      <a:pt x="43355" y="154999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366" name="Group 2365">
              <a:extLst>
                <a:ext uri="{FF2B5EF4-FFF2-40B4-BE49-F238E27FC236}">
                  <a16:creationId xmlns:a16="http://schemas.microsoft.com/office/drawing/2014/main" id="{B310C556-0814-2173-BA55-3FC8C61DCAB8}"/>
                </a:ext>
              </a:extLst>
            </p:cNvPr>
            <p:cNvGrpSpPr/>
            <p:nvPr/>
          </p:nvGrpSpPr>
          <p:grpSpPr>
            <a:xfrm>
              <a:off x="19831572" y="13180720"/>
              <a:ext cx="345110" cy="401755"/>
              <a:chOff x="19645834" y="13247395"/>
              <a:chExt cx="345110" cy="401755"/>
            </a:xfrm>
          </p:grpSpPr>
          <p:sp>
            <p:nvSpPr>
              <p:cNvPr id="2364" name="Freeform: Shape 2363">
                <a:extLst>
                  <a:ext uri="{FF2B5EF4-FFF2-40B4-BE49-F238E27FC236}">
                    <a16:creationId xmlns:a16="http://schemas.microsoft.com/office/drawing/2014/main" id="{CC4922B8-7676-97F2-B1AB-02E48A87CDDA}"/>
                  </a:ext>
                </a:extLst>
              </p:cNvPr>
              <p:cNvSpPr/>
              <p:nvPr/>
            </p:nvSpPr>
            <p:spPr>
              <a:xfrm rot="20082557">
                <a:off x="19645834" y="13370977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65" name="Freeform: Shape 2364">
                <a:extLst>
                  <a:ext uri="{FF2B5EF4-FFF2-40B4-BE49-F238E27FC236}">
                    <a16:creationId xmlns:a16="http://schemas.microsoft.com/office/drawing/2014/main" id="{73DF51E1-2AFD-DEC1-0F0C-C0601182CEF7}"/>
                  </a:ext>
                </a:extLst>
              </p:cNvPr>
              <p:cNvSpPr/>
              <p:nvPr/>
            </p:nvSpPr>
            <p:spPr>
              <a:xfrm rot="2242374">
                <a:off x="19834888" y="13247395"/>
                <a:ext cx="156056" cy="201341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0884" h="323808">
                    <a:moveTo>
                      <a:pt x="380884" y="323808"/>
                    </a:moveTo>
                    <a:cubicBezTo>
                      <a:pt x="184627" y="266821"/>
                      <a:pt x="43355" y="154999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grpSp>
          <p:nvGrpSpPr>
            <p:cNvPr id="2369" name="Group 2368">
              <a:extLst>
                <a:ext uri="{FF2B5EF4-FFF2-40B4-BE49-F238E27FC236}">
                  <a16:creationId xmlns:a16="http://schemas.microsoft.com/office/drawing/2014/main" id="{EB00AEA3-AE92-4445-DBD1-0C383149B242}"/>
                </a:ext>
              </a:extLst>
            </p:cNvPr>
            <p:cNvGrpSpPr/>
            <p:nvPr/>
          </p:nvGrpSpPr>
          <p:grpSpPr>
            <a:xfrm rot="863572">
              <a:off x="19924761" y="12349453"/>
              <a:ext cx="406759" cy="474079"/>
              <a:chOff x="19819989" y="12435178"/>
              <a:chExt cx="406759" cy="474079"/>
            </a:xfrm>
          </p:grpSpPr>
          <p:sp>
            <p:nvSpPr>
              <p:cNvPr id="2368" name="Freeform: Shape 2367">
                <a:extLst>
                  <a:ext uri="{FF2B5EF4-FFF2-40B4-BE49-F238E27FC236}">
                    <a16:creationId xmlns:a16="http://schemas.microsoft.com/office/drawing/2014/main" id="{537499BC-D62B-2EB8-B774-ABC7B8BC72AA}"/>
                  </a:ext>
                </a:extLst>
              </p:cNvPr>
              <p:cNvSpPr/>
              <p:nvPr/>
            </p:nvSpPr>
            <p:spPr>
              <a:xfrm rot="14106805">
                <a:off x="19807762" y="12618856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9C2D9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67" name="Freeform: Shape 2366">
                <a:extLst>
                  <a:ext uri="{FF2B5EF4-FFF2-40B4-BE49-F238E27FC236}">
                    <a16:creationId xmlns:a16="http://schemas.microsoft.com/office/drawing/2014/main" id="{EA1CCBB9-0380-074D-1488-A7AACAC19AAA}"/>
                  </a:ext>
                </a:extLst>
              </p:cNvPr>
              <p:cNvSpPr/>
              <p:nvPr/>
            </p:nvSpPr>
            <p:spPr>
              <a:xfrm rot="17662155">
                <a:off x="19936348" y="12447405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373" name="Freeform: Shape 2372">
              <a:extLst>
                <a:ext uri="{FF2B5EF4-FFF2-40B4-BE49-F238E27FC236}">
                  <a16:creationId xmlns:a16="http://schemas.microsoft.com/office/drawing/2014/main" id="{20655B76-ABE3-BDDF-135A-B78DBBCFD01D}"/>
                </a:ext>
              </a:extLst>
            </p:cNvPr>
            <p:cNvSpPr/>
            <p:nvPr/>
          </p:nvSpPr>
          <p:spPr>
            <a:xfrm rot="4748302">
              <a:off x="20012547" y="13894852"/>
              <a:ext cx="302628" cy="278173"/>
            </a:xfrm>
            <a:custGeom>
              <a:avLst/>
              <a:gdLst>
                <a:gd name="connsiteX0" fmla="*/ 457200 w 457200"/>
                <a:gd name="connsiteY0" fmla="*/ 390525 h 390525"/>
                <a:gd name="connsiteX1" fmla="*/ 238125 w 457200"/>
                <a:gd name="connsiteY1" fmla="*/ 9525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2406 h 392406"/>
                <a:gd name="connsiteX1" fmla="*/ 314325 w 457200"/>
                <a:gd name="connsiteY1" fmla="*/ 154281 h 392406"/>
                <a:gd name="connsiteX2" fmla="*/ 0 w 457200"/>
                <a:gd name="connsiteY2" fmla="*/ 1881 h 392406"/>
                <a:gd name="connsiteX0" fmla="*/ 457200 w 457200"/>
                <a:gd name="connsiteY0" fmla="*/ 392406 h 392406"/>
                <a:gd name="connsiteX1" fmla="*/ 314325 w 457200"/>
                <a:gd name="connsiteY1" fmla="*/ 154281 h 392406"/>
                <a:gd name="connsiteX2" fmla="*/ 0 w 457200"/>
                <a:gd name="connsiteY2" fmla="*/ 1881 h 392406"/>
                <a:gd name="connsiteX0" fmla="*/ 471488 w 471488"/>
                <a:gd name="connsiteY0" fmla="*/ 435282 h 435282"/>
                <a:gd name="connsiteX1" fmla="*/ 314325 w 471488"/>
                <a:gd name="connsiteY1" fmla="*/ 154294 h 435282"/>
                <a:gd name="connsiteX2" fmla="*/ 0 w 471488"/>
                <a:gd name="connsiteY2" fmla="*/ 1894 h 435282"/>
                <a:gd name="connsiteX0" fmla="*/ 471488 w 471488"/>
                <a:gd name="connsiteY0" fmla="*/ 433388 h 433388"/>
                <a:gd name="connsiteX1" fmla="*/ 314325 w 471488"/>
                <a:gd name="connsiteY1" fmla="*/ 152400 h 433388"/>
                <a:gd name="connsiteX2" fmla="*/ 0 w 471488"/>
                <a:gd name="connsiteY2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1488" h="433388">
                  <a:moveTo>
                    <a:pt x="471488" y="433388"/>
                  </a:moveTo>
                  <a:cubicBezTo>
                    <a:pt x="438150" y="169863"/>
                    <a:pt x="261938" y="11113"/>
                    <a:pt x="0" y="0"/>
                  </a:cubicBezTo>
                </a:path>
              </a:pathLst>
            </a:custGeom>
            <a:noFill/>
            <a:ln w="101600" cap="rnd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382" name="Group 2381">
              <a:extLst>
                <a:ext uri="{FF2B5EF4-FFF2-40B4-BE49-F238E27FC236}">
                  <a16:creationId xmlns:a16="http://schemas.microsoft.com/office/drawing/2014/main" id="{EC3F388A-CAF2-8399-9169-2E4FD796825A}"/>
                </a:ext>
              </a:extLst>
            </p:cNvPr>
            <p:cNvGrpSpPr/>
            <p:nvPr/>
          </p:nvGrpSpPr>
          <p:grpSpPr>
            <a:xfrm rot="1272001">
              <a:off x="21285242" y="12581608"/>
              <a:ext cx="247658" cy="682218"/>
              <a:chOff x="21185231" y="12419684"/>
              <a:chExt cx="247658" cy="682218"/>
            </a:xfrm>
          </p:grpSpPr>
          <p:sp>
            <p:nvSpPr>
              <p:cNvPr id="2379" name="Freeform: Shape 2378">
                <a:extLst>
                  <a:ext uri="{FF2B5EF4-FFF2-40B4-BE49-F238E27FC236}">
                    <a16:creationId xmlns:a16="http://schemas.microsoft.com/office/drawing/2014/main" id="{130F4FF1-C4B4-4C3C-0575-1AF96AA4696C}"/>
                  </a:ext>
                </a:extLst>
              </p:cNvPr>
              <p:cNvSpPr/>
              <p:nvPr/>
            </p:nvSpPr>
            <p:spPr>
              <a:xfrm rot="287239">
                <a:off x="21185231" y="12597075"/>
                <a:ext cx="207946" cy="504827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73595 h 473595"/>
                  <a:gd name="connsiteX1" fmla="*/ 0 w 471488"/>
                  <a:gd name="connsiteY1" fmla="*/ 40207 h 473595"/>
                  <a:gd name="connsiteX0" fmla="*/ 471488 w 558374"/>
                  <a:gd name="connsiteY0" fmla="*/ 469329 h 469329"/>
                  <a:gd name="connsiteX1" fmla="*/ 0 w 558374"/>
                  <a:gd name="connsiteY1" fmla="*/ 35941 h 469329"/>
                  <a:gd name="connsiteX0" fmla="*/ 471488 w 574049"/>
                  <a:gd name="connsiteY0" fmla="*/ 466807 h 466807"/>
                  <a:gd name="connsiteX1" fmla="*/ 0 w 574049"/>
                  <a:gd name="connsiteY1" fmla="*/ 33419 h 466807"/>
                  <a:gd name="connsiteX0" fmla="*/ 585098 w 668302"/>
                  <a:gd name="connsiteY0" fmla="*/ 559703 h 559703"/>
                  <a:gd name="connsiteX1" fmla="*/ 0 w 668302"/>
                  <a:gd name="connsiteY1" fmla="*/ 28358 h 559703"/>
                  <a:gd name="connsiteX0" fmla="*/ 0 w 360898"/>
                  <a:gd name="connsiteY0" fmla="*/ 967858 h 967858"/>
                  <a:gd name="connsiteX1" fmla="*/ 99820 w 360898"/>
                  <a:gd name="connsiteY1" fmla="*/ 17143 h 967858"/>
                  <a:gd name="connsiteX0" fmla="*/ 0 w 495707"/>
                  <a:gd name="connsiteY0" fmla="*/ 968077 h 968077"/>
                  <a:gd name="connsiteX1" fmla="*/ 99820 w 495707"/>
                  <a:gd name="connsiteY1" fmla="*/ 17362 h 968077"/>
                  <a:gd name="connsiteX0" fmla="*/ 0 w 343021"/>
                  <a:gd name="connsiteY0" fmla="*/ 950715 h 950715"/>
                  <a:gd name="connsiteX1" fmla="*/ 99820 w 343021"/>
                  <a:gd name="connsiteY1" fmla="*/ 0 h 950715"/>
                  <a:gd name="connsiteX0" fmla="*/ 0 w 543263"/>
                  <a:gd name="connsiteY0" fmla="*/ 1128875 h 1128875"/>
                  <a:gd name="connsiteX1" fmla="*/ 491873 w 543263"/>
                  <a:gd name="connsiteY1" fmla="*/ 1 h 1128875"/>
                  <a:gd name="connsiteX0" fmla="*/ 0 w 584819"/>
                  <a:gd name="connsiteY0" fmla="*/ 1205129 h 1205129"/>
                  <a:gd name="connsiteX1" fmla="*/ 546219 w 584819"/>
                  <a:gd name="connsiteY1" fmla="*/ 1 h 1205129"/>
                  <a:gd name="connsiteX0" fmla="*/ 0 w 692083"/>
                  <a:gd name="connsiteY0" fmla="*/ 1205129 h 1205129"/>
                  <a:gd name="connsiteX1" fmla="*/ 546219 w 692083"/>
                  <a:gd name="connsiteY1" fmla="*/ 1 h 1205129"/>
                  <a:gd name="connsiteX0" fmla="*/ 0 w 672015"/>
                  <a:gd name="connsiteY0" fmla="*/ 1205129 h 1205129"/>
                  <a:gd name="connsiteX1" fmla="*/ 546219 w 672015"/>
                  <a:gd name="connsiteY1" fmla="*/ 1 h 1205129"/>
                  <a:gd name="connsiteX0" fmla="*/ 0 w 709231"/>
                  <a:gd name="connsiteY0" fmla="*/ 1239698 h 1239698"/>
                  <a:gd name="connsiteX1" fmla="*/ 591443 w 709231"/>
                  <a:gd name="connsiteY1" fmla="*/ 1 h 1239698"/>
                  <a:gd name="connsiteX0" fmla="*/ 0 w 655400"/>
                  <a:gd name="connsiteY0" fmla="*/ 1239698 h 1239698"/>
                  <a:gd name="connsiteX1" fmla="*/ 591443 w 655400"/>
                  <a:gd name="connsiteY1" fmla="*/ 1 h 1239698"/>
                  <a:gd name="connsiteX0" fmla="*/ 0 w 633394"/>
                  <a:gd name="connsiteY0" fmla="*/ 1239698 h 1239698"/>
                  <a:gd name="connsiteX1" fmla="*/ 591443 w 633394"/>
                  <a:gd name="connsiteY1" fmla="*/ 1 h 1239698"/>
                  <a:gd name="connsiteX0" fmla="*/ 0 w 732640"/>
                  <a:gd name="connsiteY0" fmla="*/ 1239698 h 1239698"/>
                  <a:gd name="connsiteX1" fmla="*/ 591443 w 732640"/>
                  <a:gd name="connsiteY1" fmla="*/ 1 h 1239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2640" h="1239698">
                    <a:moveTo>
                      <a:pt x="0" y="1239698"/>
                    </a:moveTo>
                    <a:cubicBezTo>
                      <a:pt x="311622" y="1090858"/>
                      <a:pt x="1037569" y="493176"/>
                      <a:pt x="591443" y="1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80" name="Freeform: Shape 2379">
                <a:extLst>
                  <a:ext uri="{FF2B5EF4-FFF2-40B4-BE49-F238E27FC236}">
                    <a16:creationId xmlns:a16="http://schemas.microsoft.com/office/drawing/2014/main" id="{C08D21BE-DCA0-DCFE-4F56-E6D1015FFD97}"/>
                  </a:ext>
                </a:extLst>
              </p:cNvPr>
              <p:cNvSpPr/>
              <p:nvPr/>
            </p:nvSpPr>
            <p:spPr>
              <a:xfrm rot="18726081">
                <a:off x="21264882" y="12442063"/>
                <a:ext cx="190386" cy="145628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464672 w 464673"/>
                  <a:gd name="connsiteY0" fmla="*/ 221036 h 221036"/>
                  <a:gd name="connsiteX1" fmla="*/ 0 w 464673"/>
                  <a:gd name="connsiteY1" fmla="*/ 0 h 221036"/>
                  <a:gd name="connsiteX0" fmla="*/ 464672 w 464673"/>
                  <a:gd name="connsiteY0" fmla="*/ 221036 h 230222"/>
                  <a:gd name="connsiteX1" fmla="*/ 0 w 464673"/>
                  <a:gd name="connsiteY1" fmla="*/ 0 h 230222"/>
                  <a:gd name="connsiteX0" fmla="*/ 464672 w 464673"/>
                  <a:gd name="connsiteY0" fmla="*/ 221036 h 234207"/>
                  <a:gd name="connsiteX1" fmla="*/ 0 w 464673"/>
                  <a:gd name="connsiteY1" fmla="*/ 0 h 234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64673" h="234207">
                    <a:moveTo>
                      <a:pt x="464672" y="221036"/>
                    </a:moveTo>
                    <a:cubicBezTo>
                      <a:pt x="195180" y="275125"/>
                      <a:pt x="43355" y="154999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2383" name="Freeform: Shape 2382">
              <a:extLst>
                <a:ext uri="{FF2B5EF4-FFF2-40B4-BE49-F238E27FC236}">
                  <a16:creationId xmlns:a16="http://schemas.microsoft.com/office/drawing/2014/main" id="{AA5EBE17-B6B4-7247-4B0D-015CBD5EB407}"/>
                </a:ext>
              </a:extLst>
            </p:cNvPr>
            <p:cNvSpPr/>
            <p:nvPr/>
          </p:nvSpPr>
          <p:spPr>
            <a:xfrm>
              <a:off x="21101536" y="13747820"/>
              <a:ext cx="1071562" cy="381000"/>
            </a:xfrm>
            <a:custGeom>
              <a:avLst/>
              <a:gdLst>
                <a:gd name="connsiteX0" fmla="*/ 0 w 1333500"/>
                <a:gd name="connsiteY0" fmla="*/ 1009650 h 1009650"/>
                <a:gd name="connsiteX1" fmla="*/ 1333500 w 1333500"/>
                <a:gd name="connsiteY1" fmla="*/ 0 h 1009650"/>
                <a:gd name="connsiteX0" fmla="*/ 0 w 2009775"/>
                <a:gd name="connsiteY0" fmla="*/ 1057275 h 1057275"/>
                <a:gd name="connsiteX1" fmla="*/ 2009775 w 2009775"/>
                <a:gd name="connsiteY1" fmla="*/ 0 h 1057275"/>
                <a:gd name="connsiteX0" fmla="*/ 0 w 2400300"/>
                <a:gd name="connsiteY0" fmla="*/ 714375 h 714375"/>
                <a:gd name="connsiteX1" fmla="*/ 2400300 w 2400300"/>
                <a:gd name="connsiteY1" fmla="*/ 0 h 714375"/>
                <a:gd name="connsiteX0" fmla="*/ 0 w 2400300"/>
                <a:gd name="connsiteY0" fmla="*/ 714375 h 714375"/>
                <a:gd name="connsiteX1" fmla="*/ 2400300 w 2400300"/>
                <a:gd name="connsiteY1" fmla="*/ 0 h 714375"/>
                <a:gd name="connsiteX0" fmla="*/ 0 w 1819275"/>
                <a:gd name="connsiteY0" fmla="*/ 647700 h 647700"/>
                <a:gd name="connsiteX1" fmla="*/ 1819275 w 1819275"/>
                <a:gd name="connsiteY1" fmla="*/ 0 h 647700"/>
                <a:gd name="connsiteX0" fmla="*/ 2741 w 1822016"/>
                <a:gd name="connsiteY0" fmla="*/ 647700 h 647700"/>
                <a:gd name="connsiteX1" fmla="*/ 1822016 w 1822016"/>
                <a:gd name="connsiteY1" fmla="*/ 0 h 647700"/>
                <a:gd name="connsiteX0" fmla="*/ 2461 w 1974136"/>
                <a:gd name="connsiteY0" fmla="*/ 695325 h 695325"/>
                <a:gd name="connsiteX1" fmla="*/ 1974136 w 1974136"/>
                <a:gd name="connsiteY1" fmla="*/ 0 h 695325"/>
                <a:gd name="connsiteX0" fmla="*/ 0 w 1971675"/>
                <a:gd name="connsiteY0" fmla="*/ 695325 h 695325"/>
                <a:gd name="connsiteX1" fmla="*/ 1971675 w 1971675"/>
                <a:gd name="connsiteY1" fmla="*/ 0 h 695325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55109"/>
                <a:gd name="connsiteX1" fmla="*/ 1981200 w 1981200"/>
                <a:gd name="connsiteY1" fmla="*/ 0 h 655109"/>
                <a:gd name="connsiteX0" fmla="*/ 0 w 2066925"/>
                <a:gd name="connsiteY0" fmla="*/ 581025 h 589827"/>
                <a:gd name="connsiteX1" fmla="*/ 2066925 w 2066925"/>
                <a:gd name="connsiteY1" fmla="*/ 0 h 589827"/>
                <a:gd name="connsiteX0" fmla="*/ 0 w 2066925"/>
                <a:gd name="connsiteY0" fmla="*/ 581025 h 584165"/>
                <a:gd name="connsiteX1" fmla="*/ 2066925 w 2066925"/>
                <a:gd name="connsiteY1" fmla="*/ 0 h 584165"/>
                <a:gd name="connsiteX0" fmla="*/ 0 w 1138238"/>
                <a:gd name="connsiteY0" fmla="*/ 242887 h 275145"/>
                <a:gd name="connsiteX1" fmla="*/ 1138238 w 1138238"/>
                <a:gd name="connsiteY1" fmla="*/ 0 h 275145"/>
                <a:gd name="connsiteX0" fmla="*/ 0 w 1138238"/>
                <a:gd name="connsiteY0" fmla="*/ 242887 h 247758"/>
                <a:gd name="connsiteX1" fmla="*/ 1138238 w 1138238"/>
                <a:gd name="connsiteY1" fmla="*/ 0 h 247758"/>
                <a:gd name="connsiteX0" fmla="*/ 0 w 1147763"/>
                <a:gd name="connsiteY0" fmla="*/ 257175 h 261708"/>
                <a:gd name="connsiteX1" fmla="*/ 1147763 w 1147763"/>
                <a:gd name="connsiteY1" fmla="*/ 0 h 261708"/>
                <a:gd name="connsiteX0" fmla="*/ 0 w 1147763"/>
                <a:gd name="connsiteY0" fmla="*/ 257175 h 262683"/>
                <a:gd name="connsiteX1" fmla="*/ 1147763 w 1147763"/>
                <a:gd name="connsiteY1" fmla="*/ 0 h 262683"/>
                <a:gd name="connsiteX0" fmla="*/ 0 w 1290638"/>
                <a:gd name="connsiteY0" fmla="*/ 395287 h 398324"/>
                <a:gd name="connsiteX1" fmla="*/ 1290638 w 1290638"/>
                <a:gd name="connsiteY1" fmla="*/ 0 h 398324"/>
                <a:gd name="connsiteX0" fmla="*/ 0 w 1071563"/>
                <a:gd name="connsiteY0" fmla="*/ 390525 h 393610"/>
                <a:gd name="connsiteX1" fmla="*/ 1071563 w 1071563"/>
                <a:gd name="connsiteY1" fmla="*/ 0 h 393610"/>
                <a:gd name="connsiteX0" fmla="*/ 0 w 1071563"/>
                <a:gd name="connsiteY0" fmla="*/ 390525 h 390525"/>
                <a:gd name="connsiteX1" fmla="*/ 1071563 w 1071563"/>
                <a:gd name="connsiteY1" fmla="*/ 0 h 390525"/>
                <a:gd name="connsiteX0" fmla="*/ 0 w 1081088"/>
                <a:gd name="connsiteY0" fmla="*/ 395288 h 395288"/>
                <a:gd name="connsiteX1" fmla="*/ 1081088 w 1081088"/>
                <a:gd name="connsiteY1" fmla="*/ 0 h 395288"/>
                <a:gd name="connsiteX0" fmla="*/ 0 w 1081088"/>
                <a:gd name="connsiteY0" fmla="*/ 395288 h 395288"/>
                <a:gd name="connsiteX1" fmla="*/ 1081088 w 1081088"/>
                <a:gd name="connsiteY1" fmla="*/ 0 h 395288"/>
                <a:gd name="connsiteX0" fmla="*/ 0 w 1081088"/>
                <a:gd name="connsiteY0" fmla="*/ 395288 h 395288"/>
                <a:gd name="connsiteX1" fmla="*/ 1081088 w 1081088"/>
                <a:gd name="connsiteY1" fmla="*/ 0 h 395288"/>
                <a:gd name="connsiteX0" fmla="*/ 0 w 1081088"/>
                <a:gd name="connsiteY0" fmla="*/ 395288 h 395288"/>
                <a:gd name="connsiteX1" fmla="*/ 1081088 w 1081088"/>
                <a:gd name="connsiteY1" fmla="*/ 0 h 395288"/>
                <a:gd name="connsiteX0" fmla="*/ 0 w 1028700"/>
                <a:gd name="connsiteY0" fmla="*/ 381000 h 381000"/>
                <a:gd name="connsiteX1" fmla="*/ 1028700 w 1028700"/>
                <a:gd name="connsiteY1" fmla="*/ 0 h 381000"/>
                <a:gd name="connsiteX0" fmla="*/ 0 w 1028700"/>
                <a:gd name="connsiteY0" fmla="*/ 381000 h 381000"/>
                <a:gd name="connsiteX1" fmla="*/ 1028700 w 1028700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1562" h="381000">
                  <a:moveTo>
                    <a:pt x="0" y="381000"/>
                  </a:moveTo>
                  <a:cubicBezTo>
                    <a:pt x="773112" y="187325"/>
                    <a:pt x="998536" y="179388"/>
                    <a:pt x="1071562" y="0"/>
                  </a:cubicBezTo>
                </a:path>
              </a:pathLst>
            </a:custGeom>
            <a:noFill/>
            <a:ln w="66675" cap="rnd">
              <a:solidFill>
                <a:srgbClr val="5D195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384" name="Group 2383">
              <a:extLst>
                <a:ext uri="{FF2B5EF4-FFF2-40B4-BE49-F238E27FC236}">
                  <a16:creationId xmlns:a16="http://schemas.microsoft.com/office/drawing/2014/main" id="{63B0BFB8-F939-43E3-174A-10E0C7D146D5}"/>
                </a:ext>
              </a:extLst>
            </p:cNvPr>
            <p:cNvGrpSpPr/>
            <p:nvPr/>
          </p:nvGrpSpPr>
          <p:grpSpPr>
            <a:xfrm rot="20972046">
              <a:off x="21039650" y="13474850"/>
              <a:ext cx="792857" cy="338060"/>
              <a:chOff x="20887250" y="13517713"/>
              <a:chExt cx="792857" cy="338060"/>
            </a:xfrm>
          </p:grpSpPr>
          <p:sp>
            <p:nvSpPr>
              <p:cNvPr id="2374" name="Freeform: Shape 2373">
                <a:extLst>
                  <a:ext uri="{FF2B5EF4-FFF2-40B4-BE49-F238E27FC236}">
                    <a16:creationId xmlns:a16="http://schemas.microsoft.com/office/drawing/2014/main" id="{A0F9DBB2-C2A5-B87C-09CF-CF6155048802}"/>
                  </a:ext>
                </a:extLst>
              </p:cNvPr>
              <p:cNvSpPr/>
              <p:nvPr/>
            </p:nvSpPr>
            <p:spPr>
              <a:xfrm rot="2136501">
                <a:off x="20887250" y="13627852"/>
                <a:ext cx="189685" cy="227921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73595 h 473595"/>
                  <a:gd name="connsiteX1" fmla="*/ 0 w 471488"/>
                  <a:gd name="connsiteY1" fmla="*/ 40207 h 473595"/>
                  <a:gd name="connsiteX0" fmla="*/ 471488 w 558374"/>
                  <a:gd name="connsiteY0" fmla="*/ 469329 h 469329"/>
                  <a:gd name="connsiteX1" fmla="*/ 0 w 558374"/>
                  <a:gd name="connsiteY1" fmla="*/ 35941 h 469329"/>
                  <a:gd name="connsiteX0" fmla="*/ 471488 w 574049"/>
                  <a:gd name="connsiteY0" fmla="*/ 466807 h 466807"/>
                  <a:gd name="connsiteX1" fmla="*/ 0 w 574049"/>
                  <a:gd name="connsiteY1" fmla="*/ 33419 h 466807"/>
                  <a:gd name="connsiteX0" fmla="*/ 585098 w 668302"/>
                  <a:gd name="connsiteY0" fmla="*/ 559703 h 559703"/>
                  <a:gd name="connsiteX1" fmla="*/ 0 w 668302"/>
                  <a:gd name="connsiteY1" fmla="*/ 28358 h 559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68302" h="559703">
                    <a:moveTo>
                      <a:pt x="585098" y="559703"/>
                    </a:moveTo>
                    <a:cubicBezTo>
                      <a:pt x="824517" y="396626"/>
                      <a:pt x="522044" y="-126628"/>
                      <a:pt x="0" y="28358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75" name="Freeform: Shape 2374">
                <a:extLst>
                  <a:ext uri="{FF2B5EF4-FFF2-40B4-BE49-F238E27FC236}">
                    <a16:creationId xmlns:a16="http://schemas.microsoft.com/office/drawing/2014/main" id="{28617B88-BB4E-59F0-9C50-718279642BBF}"/>
                  </a:ext>
                </a:extLst>
              </p:cNvPr>
              <p:cNvSpPr/>
              <p:nvPr/>
            </p:nvSpPr>
            <p:spPr>
              <a:xfrm rot="2858302">
                <a:off x="21236660" y="13369272"/>
                <a:ext cx="207946" cy="504827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73595 h 473595"/>
                  <a:gd name="connsiteX1" fmla="*/ 0 w 471488"/>
                  <a:gd name="connsiteY1" fmla="*/ 40207 h 473595"/>
                  <a:gd name="connsiteX0" fmla="*/ 471488 w 558374"/>
                  <a:gd name="connsiteY0" fmla="*/ 469329 h 469329"/>
                  <a:gd name="connsiteX1" fmla="*/ 0 w 558374"/>
                  <a:gd name="connsiteY1" fmla="*/ 35941 h 469329"/>
                  <a:gd name="connsiteX0" fmla="*/ 471488 w 574049"/>
                  <a:gd name="connsiteY0" fmla="*/ 466807 h 466807"/>
                  <a:gd name="connsiteX1" fmla="*/ 0 w 574049"/>
                  <a:gd name="connsiteY1" fmla="*/ 33419 h 466807"/>
                  <a:gd name="connsiteX0" fmla="*/ 585098 w 668302"/>
                  <a:gd name="connsiteY0" fmla="*/ 559703 h 559703"/>
                  <a:gd name="connsiteX1" fmla="*/ 0 w 668302"/>
                  <a:gd name="connsiteY1" fmla="*/ 28358 h 559703"/>
                  <a:gd name="connsiteX0" fmla="*/ 0 w 360898"/>
                  <a:gd name="connsiteY0" fmla="*/ 967858 h 967858"/>
                  <a:gd name="connsiteX1" fmla="*/ 99820 w 360898"/>
                  <a:gd name="connsiteY1" fmla="*/ 17143 h 967858"/>
                  <a:gd name="connsiteX0" fmla="*/ 0 w 495707"/>
                  <a:gd name="connsiteY0" fmla="*/ 968077 h 968077"/>
                  <a:gd name="connsiteX1" fmla="*/ 99820 w 495707"/>
                  <a:gd name="connsiteY1" fmla="*/ 17362 h 968077"/>
                  <a:gd name="connsiteX0" fmla="*/ 0 w 343021"/>
                  <a:gd name="connsiteY0" fmla="*/ 950715 h 950715"/>
                  <a:gd name="connsiteX1" fmla="*/ 99820 w 343021"/>
                  <a:gd name="connsiteY1" fmla="*/ 0 h 950715"/>
                  <a:gd name="connsiteX0" fmla="*/ 0 w 543263"/>
                  <a:gd name="connsiteY0" fmla="*/ 1128875 h 1128875"/>
                  <a:gd name="connsiteX1" fmla="*/ 491873 w 543263"/>
                  <a:gd name="connsiteY1" fmla="*/ 1 h 1128875"/>
                  <a:gd name="connsiteX0" fmla="*/ 0 w 584819"/>
                  <a:gd name="connsiteY0" fmla="*/ 1205129 h 1205129"/>
                  <a:gd name="connsiteX1" fmla="*/ 546219 w 584819"/>
                  <a:gd name="connsiteY1" fmla="*/ 1 h 1205129"/>
                  <a:gd name="connsiteX0" fmla="*/ 0 w 692083"/>
                  <a:gd name="connsiteY0" fmla="*/ 1205129 h 1205129"/>
                  <a:gd name="connsiteX1" fmla="*/ 546219 w 692083"/>
                  <a:gd name="connsiteY1" fmla="*/ 1 h 1205129"/>
                  <a:gd name="connsiteX0" fmla="*/ 0 w 672015"/>
                  <a:gd name="connsiteY0" fmla="*/ 1205129 h 1205129"/>
                  <a:gd name="connsiteX1" fmla="*/ 546219 w 672015"/>
                  <a:gd name="connsiteY1" fmla="*/ 1 h 1205129"/>
                  <a:gd name="connsiteX0" fmla="*/ 0 w 709231"/>
                  <a:gd name="connsiteY0" fmla="*/ 1239698 h 1239698"/>
                  <a:gd name="connsiteX1" fmla="*/ 591443 w 709231"/>
                  <a:gd name="connsiteY1" fmla="*/ 1 h 1239698"/>
                  <a:gd name="connsiteX0" fmla="*/ 0 w 655400"/>
                  <a:gd name="connsiteY0" fmla="*/ 1239698 h 1239698"/>
                  <a:gd name="connsiteX1" fmla="*/ 591443 w 655400"/>
                  <a:gd name="connsiteY1" fmla="*/ 1 h 1239698"/>
                  <a:gd name="connsiteX0" fmla="*/ 0 w 633394"/>
                  <a:gd name="connsiteY0" fmla="*/ 1239698 h 1239698"/>
                  <a:gd name="connsiteX1" fmla="*/ 591443 w 633394"/>
                  <a:gd name="connsiteY1" fmla="*/ 1 h 1239698"/>
                  <a:gd name="connsiteX0" fmla="*/ 0 w 732640"/>
                  <a:gd name="connsiteY0" fmla="*/ 1239698 h 1239698"/>
                  <a:gd name="connsiteX1" fmla="*/ 591443 w 732640"/>
                  <a:gd name="connsiteY1" fmla="*/ 1 h 1239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2640" h="1239698">
                    <a:moveTo>
                      <a:pt x="0" y="1239698"/>
                    </a:moveTo>
                    <a:cubicBezTo>
                      <a:pt x="311622" y="1090858"/>
                      <a:pt x="1037569" y="493176"/>
                      <a:pt x="591443" y="1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78" name="Freeform: Shape 2377">
                <a:extLst>
                  <a:ext uri="{FF2B5EF4-FFF2-40B4-BE49-F238E27FC236}">
                    <a16:creationId xmlns:a16="http://schemas.microsoft.com/office/drawing/2014/main" id="{D666253F-27EF-203E-E214-CA80D11D137E}"/>
                  </a:ext>
                </a:extLst>
              </p:cNvPr>
              <p:cNvSpPr/>
              <p:nvPr/>
            </p:nvSpPr>
            <p:spPr>
              <a:xfrm rot="21297144">
                <a:off x="21489721" y="13669858"/>
                <a:ext cx="190386" cy="145628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464672 w 464673"/>
                  <a:gd name="connsiteY0" fmla="*/ 221036 h 221036"/>
                  <a:gd name="connsiteX1" fmla="*/ 0 w 464673"/>
                  <a:gd name="connsiteY1" fmla="*/ 0 h 221036"/>
                  <a:gd name="connsiteX0" fmla="*/ 464672 w 464673"/>
                  <a:gd name="connsiteY0" fmla="*/ 221036 h 230222"/>
                  <a:gd name="connsiteX1" fmla="*/ 0 w 464673"/>
                  <a:gd name="connsiteY1" fmla="*/ 0 h 230222"/>
                  <a:gd name="connsiteX0" fmla="*/ 464672 w 464673"/>
                  <a:gd name="connsiteY0" fmla="*/ 221036 h 234207"/>
                  <a:gd name="connsiteX1" fmla="*/ 0 w 464673"/>
                  <a:gd name="connsiteY1" fmla="*/ 0 h 234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64673" h="234207">
                    <a:moveTo>
                      <a:pt x="464672" y="221036"/>
                    </a:moveTo>
                    <a:cubicBezTo>
                      <a:pt x="195180" y="275125"/>
                      <a:pt x="43355" y="154999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2385" name="Freeform: Shape 2384">
              <a:extLst>
                <a:ext uri="{FF2B5EF4-FFF2-40B4-BE49-F238E27FC236}">
                  <a16:creationId xmlns:a16="http://schemas.microsoft.com/office/drawing/2014/main" id="{B66E48A6-2B68-8623-A6F6-66610D9AF89B}"/>
                </a:ext>
              </a:extLst>
            </p:cNvPr>
            <p:cNvSpPr/>
            <p:nvPr/>
          </p:nvSpPr>
          <p:spPr>
            <a:xfrm>
              <a:off x="20653864" y="13386265"/>
              <a:ext cx="490537" cy="247651"/>
            </a:xfrm>
            <a:custGeom>
              <a:avLst/>
              <a:gdLst>
                <a:gd name="connsiteX0" fmla="*/ 0 w 1333500"/>
                <a:gd name="connsiteY0" fmla="*/ 1009650 h 1009650"/>
                <a:gd name="connsiteX1" fmla="*/ 1333500 w 1333500"/>
                <a:gd name="connsiteY1" fmla="*/ 0 h 1009650"/>
                <a:gd name="connsiteX0" fmla="*/ 0 w 2009775"/>
                <a:gd name="connsiteY0" fmla="*/ 1057275 h 1057275"/>
                <a:gd name="connsiteX1" fmla="*/ 2009775 w 2009775"/>
                <a:gd name="connsiteY1" fmla="*/ 0 h 1057275"/>
                <a:gd name="connsiteX0" fmla="*/ 0 w 2400300"/>
                <a:gd name="connsiteY0" fmla="*/ 714375 h 714375"/>
                <a:gd name="connsiteX1" fmla="*/ 2400300 w 2400300"/>
                <a:gd name="connsiteY1" fmla="*/ 0 h 714375"/>
                <a:gd name="connsiteX0" fmla="*/ 0 w 2400300"/>
                <a:gd name="connsiteY0" fmla="*/ 714375 h 714375"/>
                <a:gd name="connsiteX1" fmla="*/ 2400300 w 2400300"/>
                <a:gd name="connsiteY1" fmla="*/ 0 h 714375"/>
                <a:gd name="connsiteX0" fmla="*/ 0 w 1819275"/>
                <a:gd name="connsiteY0" fmla="*/ 647700 h 647700"/>
                <a:gd name="connsiteX1" fmla="*/ 1819275 w 1819275"/>
                <a:gd name="connsiteY1" fmla="*/ 0 h 647700"/>
                <a:gd name="connsiteX0" fmla="*/ 2741 w 1822016"/>
                <a:gd name="connsiteY0" fmla="*/ 647700 h 647700"/>
                <a:gd name="connsiteX1" fmla="*/ 1822016 w 1822016"/>
                <a:gd name="connsiteY1" fmla="*/ 0 h 647700"/>
                <a:gd name="connsiteX0" fmla="*/ 2461 w 1974136"/>
                <a:gd name="connsiteY0" fmla="*/ 695325 h 695325"/>
                <a:gd name="connsiteX1" fmla="*/ 1974136 w 1974136"/>
                <a:gd name="connsiteY1" fmla="*/ 0 h 695325"/>
                <a:gd name="connsiteX0" fmla="*/ 0 w 1971675"/>
                <a:gd name="connsiteY0" fmla="*/ 695325 h 695325"/>
                <a:gd name="connsiteX1" fmla="*/ 1971675 w 1971675"/>
                <a:gd name="connsiteY1" fmla="*/ 0 h 695325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14525"/>
                <a:gd name="connsiteY0" fmla="*/ 666750 h 666750"/>
                <a:gd name="connsiteX1" fmla="*/ 1914525 w 1914525"/>
                <a:gd name="connsiteY1" fmla="*/ 0 h 66675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47700"/>
                <a:gd name="connsiteX1" fmla="*/ 1981200 w 1981200"/>
                <a:gd name="connsiteY1" fmla="*/ 0 h 647700"/>
                <a:gd name="connsiteX0" fmla="*/ 0 w 1981200"/>
                <a:gd name="connsiteY0" fmla="*/ 647700 h 655109"/>
                <a:gd name="connsiteX1" fmla="*/ 1981200 w 1981200"/>
                <a:gd name="connsiteY1" fmla="*/ 0 h 655109"/>
                <a:gd name="connsiteX0" fmla="*/ 0 w 2066925"/>
                <a:gd name="connsiteY0" fmla="*/ 581025 h 589827"/>
                <a:gd name="connsiteX1" fmla="*/ 2066925 w 2066925"/>
                <a:gd name="connsiteY1" fmla="*/ 0 h 589827"/>
                <a:gd name="connsiteX0" fmla="*/ 0 w 2066925"/>
                <a:gd name="connsiteY0" fmla="*/ 581025 h 584165"/>
                <a:gd name="connsiteX1" fmla="*/ 2066925 w 2066925"/>
                <a:gd name="connsiteY1" fmla="*/ 0 h 584165"/>
                <a:gd name="connsiteX0" fmla="*/ 0 w 1138238"/>
                <a:gd name="connsiteY0" fmla="*/ 242887 h 275145"/>
                <a:gd name="connsiteX1" fmla="*/ 1138238 w 1138238"/>
                <a:gd name="connsiteY1" fmla="*/ 0 h 275145"/>
                <a:gd name="connsiteX0" fmla="*/ 0 w 1138238"/>
                <a:gd name="connsiteY0" fmla="*/ 242887 h 247758"/>
                <a:gd name="connsiteX1" fmla="*/ 1138238 w 1138238"/>
                <a:gd name="connsiteY1" fmla="*/ 0 h 247758"/>
                <a:gd name="connsiteX0" fmla="*/ 0 w 1147763"/>
                <a:gd name="connsiteY0" fmla="*/ 257175 h 261708"/>
                <a:gd name="connsiteX1" fmla="*/ 1147763 w 1147763"/>
                <a:gd name="connsiteY1" fmla="*/ 0 h 261708"/>
                <a:gd name="connsiteX0" fmla="*/ 0 w 1147763"/>
                <a:gd name="connsiteY0" fmla="*/ 257175 h 262683"/>
                <a:gd name="connsiteX1" fmla="*/ 1147763 w 1147763"/>
                <a:gd name="connsiteY1" fmla="*/ 0 h 262683"/>
                <a:gd name="connsiteX0" fmla="*/ 0 w 1290638"/>
                <a:gd name="connsiteY0" fmla="*/ 395287 h 398324"/>
                <a:gd name="connsiteX1" fmla="*/ 1290638 w 1290638"/>
                <a:gd name="connsiteY1" fmla="*/ 0 h 398324"/>
                <a:gd name="connsiteX0" fmla="*/ 0 w 1071563"/>
                <a:gd name="connsiteY0" fmla="*/ 390525 h 393610"/>
                <a:gd name="connsiteX1" fmla="*/ 1071563 w 1071563"/>
                <a:gd name="connsiteY1" fmla="*/ 0 h 393610"/>
                <a:gd name="connsiteX0" fmla="*/ 0 w 1071563"/>
                <a:gd name="connsiteY0" fmla="*/ 390525 h 390525"/>
                <a:gd name="connsiteX1" fmla="*/ 1071563 w 1071563"/>
                <a:gd name="connsiteY1" fmla="*/ 0 h 390525"/>
                <a:gd name="connsiteX0" fmla="*/ 0 w 1081088"/>
                <a:gd name="connsiteY0" fmla="*/ 395288 h 395288"/>
                <a:gd name="connsiteX1" fmla="*/ 1081088 w 1081088"/>
                <a:gd name="connsiteY1" fmla="*/ 0 h 395288"/>
                <a:gd name="connsiteX0" fmla="*/ 0 w 1081088"/>
                <a:gd name="connsiteY0" fmla="*/ 395288 h 395288"/>
                <a:gd name="connsiteX1" fmla="*/ 1081088 w 1081088"/>
                <a:gd name="connsiteY1" fmla="*/ 0 h 395288"/>
                <a:gd name="connsiteX0" fmla="*/ 0 w 1081088"/>
                <a:gd name="connsiteY0" fmla="*/ 395288 h 395288"/>
                <a:gd name="connsiteX1" fmla="*/ 1081088 w 1081088"/>
                <a:gd name="connsiteY1" fmla="*/ 0 h 395288"/>
                <a:gd name="connsiteX0" fmla="*/ 0 w 1081088"/>
                <a:gd name="connsiteY0" fmla="*/ 395288 h 395288"/>
                <a:gd name="connsiteX1" fmla="*/ 1081088 w 1081088"/>
                <a:gd name="connsiteY1" fmla="*/ 0 h 395288"/>
                <a:gd name="connsiteX0" fmla="*/ 0 w 1028700"/>
                <a:gd name="connsiteY0" fmla="*/ 381000 h 381000"/>
                <a:gd name="connsiteX1" fmla="*/ 1028700 w 1028700"/>
                <a:gd name="connsiteY1" fmla="*/ 0 h 381000"/>
                <a:gd name="connsiteX0" fmla="*/ 0 w 1028700"/>
                <a:gd name="connsiteY0" fmla="*/ 381000 h 381000"/>
                <a:gd name="connsiteX1" fmla="*/ 1028700 w 1028700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1071562"/>
                <a:gd name="connsiteY0" fmla="*/ 381000 h 381000"/>
                <a:gd name="connsiteX1" fmla="*/ 1071562 w 1071562"/>
                <a:gd name="connsiteY1" fmla="*/ 0 h 381000"/>
                <a:gd name="connsiteX0" fmla="*/ 0 w 495300"/>
                <a:gd name="connsiteY0" fmla="*/ 228600 h 228600"/>
                <a:gd name="connsiteX1" fmla="*/ 495300 w 495300"/>
                <a:gd name="connsiteY1" fmla="*/ 0 h 228600"/>
                <a:gd name="connsiteX0" fmla="*/ 0 w 504825"/>
                <a:gd name="connsiteY0" fmla="*/ 338138 h 338138"/>
                <a:gd name="connsiteX1" fmla="*/ 504825 w 504825"/>
                <a:gd name="connsiteY1" fmla="*/ 0 h 338138"/>
                <a:gd name="connsiteX0" fmla="*/ 23754 w 528579"/>
                <a:gd name="connsiteY0" fmla="*/ 338138 h 338138"/>
                <a:gd name="connsiteX1" fmla="*/ 528579 w 528579"/>
                <a:gd name="connsiteY1" fmla="*/ 0 h 338138"/>
                <a:gd name="connsiteX0" fmla="*/ 0 w 504825"/>
                <a:gd name="connsiteY0" fmla="*/ 338138 h 338138"/>
                <a:gd name="connsiteX1" fmla="*/ 504825 w 504825"/>
                <a:gd name="connsiteY1" fmla="*/ 0 h 338138"/>
                <a:gd name="connsiteX0" fmla="*/ 0 w 490537"/>
                <a:gd name="connsiteY0" fmla="*/ 247651 h 247651"/>
                <a:gd name="connsiteX1" fmla="*/ 490537 w 490537"/>
                <a:gd name="connsiteY1" fmla="*/ 0 h 247651"/>
                <a:gd name="connsiteX0" fmla="*/ 0 w 490537"/>
                <a:gd name="connsiteY0" fmla="*/ 247651 h 247651"/>
                <a:gd name="connsiteX1" fmla="*/ 490537 w 490537"/>
                <a:gd name="connsiteY1" fmla="*/ 0 h 247651"/>
                <a:gd name="connsiteX0" fmla="*/ 0 w 490537"/>
                <a:gd name="connsiteY0" fmla="*/ 247651 h 247651"/>
                <a:gd name="connsiteX1" fmla="*/ 490537 w 490537"/>
                <a:gd name="connsiteY1" fmla="*/ 0 h 247651"/>
                <a:gd name="connsiteX0" fmla="*/ 0 w 490537"/>
                <a:gd name="connsiteY0" fmla="*/ 247651 h 247651"/>
                <a:gd name="connsiteX1" fmla="*/ 490537 w 490537"/>
                <a:gd name="connsiteY1" fmla="*/ 0 h 247651"/>
                <a:gd name="connsiteX0" fmla="*/ 0 w 490537"/>
                <a:gd name="connsiteY0" fmla="*/ 247651 h 247651"/>
                <a:gd name="connsiteX1" fmla="*/ 490537 w 490537"/>
                <a:gd name="connsiteY1" fmla="*/ 0 h 247651"/>
                <a:gd name="connsiteX0" fmla="*/ 0 w 490537"/>
                <a:gd name="connsiteY0" fmla="*/ 247651 h 247651"/>
                <a:gd name="connsiteX1" fmla="*/ 490537 w 490537"/>
                <a:gd name="connsiteY1" fmla="*/ 0 h 247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0537" h="247651">
                  <a:moveTo>
                    <a:pt x="0" y="247651"/>
                  </a:moveTo>
                  <a:cubicBezTo>
                    <a:pt x="77788" y="111126"/>
                    <a:pt x="155574" y="69851"/>
                    <a:pt x="490537" y="0"/>
                  </a:cubicBezTo>
                </a:path>
              </a:pathLst>
            </a:custGeom>
            <a:noFill/>
            <a:ln w="66675" cap="rnd">
              <a:solidFill>
                <a:srgbClr val="A02C9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86" name="Freeform: Shape 2385">
              <a:extLst>
                <a:ext uri="{FF2B5EF4-FFF2-40B4-BE49-F238E27FC236}">
                  <a16:creationId xmlns:a16="http://schemas.microsoft.com/office/drawing/2014/main" id="{A5067698-5DEB-FE84-564B-38C28FA624DB}"/>
                </a:ext>
              </a:extLst>
            </p:cNvPr>
            <p:cNvSpPr/>
            <p:nvPr/>
          </p:nvSpPr>
          <p:spPr>
            <a:xfrm rot="17319477">
              <a:off x="20750494" y="12700197"/>
              <a:ext cx="302628" cy="278173"/>
            </a:xfrm>
            <a:custGeom>
              <a:avLst/>
              <a:gdLst>
                <a:gd name="connsiteX0" fmla="*/ 457200 w 457200"/>
                <a:gd name="connsiteY0" fmla="*/ 390525 h 390525"/>
                <a:gd name="connsiteX1" fmla="*/ 238125 w 457200"/>
                <a:gd name="connsiteY1" fmla="*/ 9525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2406 h 392406"/>
                <a:gd name="connsiteX1" fmla="*/ 314325 w 457200"/>
                <a:gd name="connsiteY1" fmla="*/ 154281 h 392406"/>
                <a:gd name="connsiteX2" fmla="*/ 0 w 457200"/>
                <a:gd name="connsiteY2" fmla="*/ 1881 h 392406"/>
                <a:gd name="connsiteX0" fmla="*/ 457200 w 457200"/>
                <a:gd name="connsiteY0" fmla="*/ 392406 h 392406"/>
                <a:gd name="connsiteX1" fmla="*/ 314325 w 457200"/>
                <a:gd name="connsiteY1" fmla="*/ 154281 h 392406"/>
                <a:gd name="connsiteX2" fmla="*/ 0 w 457200"/>
                <a:gd name="connsiteY2" fmla="*/ 1881 h 392406"/>
                <a:gd name="connsiteX0" fmla="*/ 471488 w 471488"/>
                <a:gd name="connsiteY0" fmla="*/ 435282 h 435282"/>
                <a:gd name="connsiteX1" fmla="*/ 314325 w 471488"/>
                <a:gd name="connsiteY1" fmla="*/ 154294 h 435282"/>
                <a:gd name="connsiteX2" fmla="*/ 0 w 471488"/>
                <a:gd name="connsiteY2" fmla="*/ 1894 h 435282"/>
                <a:gd name="connsiteX0" fmla="*/ 471488 w 471488"/>
                <a:gd name="connsiteY0" fmla="*/ 433388 h 433388"/>
                <a:gd name="connsiteX1" fmla="*/ 314325 w 471488"/>
                <a:gd name="connsiteY1" fmla="*/ 152400 h 433388"/>
                <a:gd name="connsiteX2" fmla="*/ 0 w 471488"/>
                <a:gd name="connsiteY2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1488" h="433388">
                  <a:moveTo>
                    <a:pt x="471488" y="433388"/>
                  </a:moveTo>
                  <a:cubicBezTo>
                    <a:pt x="438150" y="169863"/>
                    <a:pt x="261938" y="11113"/>
                    <a:pt x="0" y="0"/>
                  </a:cubicBezTo>
                </a:path>
              </a:pathLst>
            </a:custGeom>
            <a:noFill/>
            <a:ln w="101600" cap="rnd">
              <a:solidFill>
                <a:srgbClr val="9C2D9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387" name="Group 2386">
              <a:extLst>
                <a:ext uri="{FF2B5EF4-FFF2-40B4-BE49-F238E27FC236}">
                  <a16:creationId xmlns:a16="http://schemas.microsoft.com/office/drawing/2014/main" id="{B900C91E-7A55-E4C1-48E4-16388A4EFB5B}"/>
                </a:ext>
              </a:extLst>
            </p:cNvPr>
            <p:cNvGrpSpPr/>
            <p:nvPr/>
          </p:nvGrpSpPr>
          <p:grpSpPr>
            <a:xfrm rot="9697841">
              <a:off x="21655356" y="12043064"/>
              <a:ext cx="345110" cy="401755"/>
              <a:chOff x="19645834" y="13247395"/>
              <a:chExt cx="345110" cy="401755"/>
            </a:xfrm>
          </p:grpSpPr>
          <p:sp>
            <p:nvSpPr>
              <p:cNvPr id="2389" name="Freeform: Shape 2388">
                <a:extLst>
                  <a:ext uri="{FF2B5EF4-FFF2-40B4-BE49-F238E27FC236}">
                    <a16:creationId xmlns:a16="http://schemas.microsoft.com/office/drawing/2014/main" id="{325EF71C-F77F-E443-15EC-BA3BF10AA3DC}"/>
                  </a:ext>
                </a:extLst>
              </p:cNvPr>
              <p:cNvSpPr/>
              <p:nvPr/>
            </p:nvSpPr>
            <p:spPr>
              <a:xfrm rot="2242374">
                <a:off x="19834888" y="13247395"/>
                <a:ext cx="156056" cy="201341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463315 w 463315"/>
                  <a:gd name="connsiteY0" fmla="*/ 456255 h 456255"/>
                  <a:gd name="connsiteX1" fmla="*/ 0 w 463315"/>
                  <a:gd name="connsiteY1" fmla="*/ 0 h 456255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  <a:gd name="connsiteX0" fmla="*/ 380884 w 380884"/>
                  <a:gd name="connsiteY0" fmla="*/ 323808 h 323808"/>
                  <a:gd name="connsiteX1" fmla="*/ 0 w 380884"/>
                  <a:gd name="connsiteY1" fmla="*/ 0 h 323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0884" h="323808">
                    <a:moveTo>
                      <a:pt x="380884" y="323808"/>
                    </a:moveTo>
                    <a:cubicBezTo>
                      <a:pt x="184627" y="266821"/>
                      <a:pt x="43355" y="154999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88" name="Freeform: Shape 2387">
                <a:extLst>
                  <a:ext uri="{FF2B5EF4-FFF2-40B4-BE49-F238E27FC236}">
                    <a16:creationId xmlns:a16="http://schemas.microsoft.com/office/drawing/2014/main" id="{01DBFC8F-675A-27AD-2F49-0CCD9E0CB596}"/>
                  </a:ext>
                </a:extLst>
              </p:cNvPr>
              <p:cNvSpPr/>
              <p:nvPr/>
            </p:nvSpPr>
            <p:spPr>
              <a:xfrm rot="20082557">
                <a:off x="19645834" y="13370977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9C2D9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2393" name="Freeform: Shape 2392">
              <a:extLst>
                <a:ext uri="{FF2B5EF4-FFF2-40B4-BE49-F238E27FC236}">
                  <a16:creationId xmlns:a16="http://schemas.microsoft.com/office/drawing/2014/main" id="{61F371CE-6EE4-4B92-FBCE-8C09C8329953}"/>
                </a:ext>
              </a:extLst>
            </p:cNvPr>
            <p:cNvSpPr/>
            <p:nvPr/>
          </p:nvSpPr>
          <p:spPr>
            <a:xfrm rot="14204146">
              <a:off x="19098329" y="12930970"/>
              <a:ext cx="392559" cy="365006"/>
            </a:xfrm>
            <a:custGeom>
              <a:avLst/>
              <a:gdLst>
                <a:gd name="connsiteX0" fmla="*/ 457200 w 457200"/>
                <a:gd name="connsiteY0" fmla="*/ 390525 h 390525"/>
                <a:gd name="connsiteX1" fmla="*/ 238125 w 457200"/>
                <a:gd name="connsiteY1" fmla="*/ 9525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2406 h 392406"/>
                <a:gd name="connsiteX1" fmla="*/ 314325 w 457200"/>
                <a:gd name="connsiteY1" fmla="*/ 154281 h 392406"/>
                <a:gd name="connsiteX2" fmla="*/ 0 w 457200"/>
                <a:gd name="connsiteY2" fmla="*/ 1881 h 392406"/>
                <a:gd name="connsiteX0" fmla="*/ 457200 w 457200"/>
                <a:gd name="connsiteY0" fmla="*/ 392406 h 392406"/>
                <a:gd name="connsiteX1" fmla="*/ 314325 w 457200"/>
                <a:gd name="connsiteY1" fmla="*/ 154281 h 392406"/>
                <a:gd name="connsiteX2" fmla="*/ 0 w 457200"/>
                <a:gd name="connsiteY2" fmla="*/ 1881 h 392406"/>
                <a:gd name="connsiteX0" fmla="*/ 471488 w 471488"/>
                <a:gd name="connsiteY0" fmla="*/ 435282 h 435282"/>
                <a:gd name="connsiteX1" fmla="*/ 314325 w 471488"/>
                <a:gd name="connsiteY1" fmla="*/ 154294 h 435282"/>
                <a:gd name="connsiteX2" fmla="*/ 0 w 471488"/>
                <a:gd name="connsiteY2" fmla="*/ 1894 h 435282"/>
                <a:gd name="connsiteX0" fmla="*/ 471488 w 471488"/>
                <a:gd name="connsiteY0" fmla="*/ 433388 h 433388"/>
                <a:gd name="connsiteX1" fmla="*/ 314325 w 471488"/>
                <a:gd name="connsiteY1" fmla="*/ 152400 h 433388"/>
                <a:gd name="connsiteX2" fmla="*/ 0 w 471488"/>
                <a:gd name="connsiteY2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  <a:gd name="connsiteX0" fmla="*/ 512235 w 512235"/>
                <a:gd name="connsiteY0" fmla="*/ 602399 h 602399"/>
                <a:gd name="connsiteX1" fmla="*/ 0 w 512235"/>
                <a:gd name="connsiteY1" fmla="*/ 0 h 602399"/>
                <a:gd name="connsiteX0" fmla="*/ 512235 w 512235"/>
                <a:gd name="connsiteY0" fmla="*/ 602399 h 602399"/>
                <a:gd name="connsiteX1" fmla="*/ 0 w 512235"/>
                <a:gd name="connsiteY1" fmla="*/ 0 h 602399"/>
                <a:gd name="connsiteX0" fmla="*/ 512235 w 513227"/>
                <a:gd name="connsiteY0" fmla="*/ 602399 h 602399"/>
                <a:gd name="connsiteX1" fmla="*/ 0 w 513227"/>
                <a:gd name="connsiteY1" fmla="*/ 0 h 602399"/>
                <a:gd name="connsiteX0" fmla="*/ 611598 w 612344"/>
                <a:gd name="connsiteY0" fmla="*/ 568672 h 568672"/>
                <a:gd name="connsiteX1" fmla="*/ 0 w 612344"/>
                <a:gd name="connsiteY1" fmla="*/ 0 h 568672"/>
                <a:gd name="connsiteX0" fmla="*/ 611598 w 611598"/>
                <a:gd name="connsiteY0" fmla="*/ 568672 h 568672"/>
                <a:gd name="connsiteX1" fmla="*/ 0 w 611598"/>
                <a:gd name="connsiteY1" fmla="*/ 0 h 568672"/>
                <a:gd name="connsiteX0" fmla="*/ 611598 w 611598"/>
                <a:gd name="connsiteY0" fmla="*/ 568672 h 568672"/>
                <a:gd name="connsiteX1" fmla="*/ 0 w 611598"/>
                <a:gd name="connsiteY1" fmla="*/ 0 h 568672"/>
                <a:gd name="connsiteX0" fmla="*/ 611598 w 611598"/>
                <a:gd name="connsiteY0" fmla="*/ 568672 h 568672"/>
                <a:gd name="connsiteX1" fmla="*/ 0 w 611598"/>
                <a:gd name="connsiteY1" fmla="*/ 0 h 568672"/>
                <a:gd name="connsiteX0" fmla="*/ 611598 w 611598"/>
                <a:gd name="connsiteY0" fmla="*/ 568672 h 568672"/>
                <a:gd name="connsiteX1" fmla="*/ 0 w 611598"/>
                <a:gd name="connsiteY1" fmla="*/ 0 h 568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1598" h="568672">
                  <a:moveTo>
                    <a:pt x="611598" y="568672"/>
                  </a:moveTo>
                  <a:cubicBezTo>
                    <a:pt x="561397" y="255467"/>
                    <a:pt x="232312" y="54414"/>
                    <a:pt x="0" y="0"/>
                  </a:cubicBezTo>
                </a:path>
              </a:pathLst>
            </a:custGeom>
            <a:noFill/>
            <a:ln w="101600" cap="rnd">
              <a:solidFill>
                <a:srgbClr val="E18FD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94" name="Freeform: Shape 2393">
              <a:extLst>
                <a:ext uri="{FF2B5EF4-FFF2-40B4-BE49-F238E27FC236}">
                  <a16:creationId xmlns:a16="http://schemas.microsoft.com/office/drawing/2014/main" id="{06FE305A-FA37-9E93-A427-9AF2C0586419}"/>
                </a:ext>
              </a:extLst>
            </p:cNvPr>
            <p:cNvSpPr/>
            <p:nvPr/>
          </p:nvSpPr>
          <p:spPr>
            <a:xfrm rot="2317443">
              <a:off x="22287197" y="12855915"/>
              <a:ext cx="291741" cy="466537"/>
            </a:xfrm>
            <a:custGeom>
              <a:avLst/>
              <a:gdLst>
                <a:gd name="connsiteX0" fmla="*/ 457200 w 457200"/>
                <a:gd name="connsiteY0" fmla="*/ 390525 h 390525"/>
                <a:gd name="connsiteX1" fmla="*/ 238125 w 457200"/>
                <a:gd name="connsiteY1" fmla="*/ 9525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0525 h 390525"/>
                <a:gd name="connsiteX1" fmla="*/ 314325 w 457200"/>
                <a:gd name="connsiteY1" fmla="*/ 152400 h 390525"/>
                <a:gd name="connsiteX2" fmla="*/ 0 w 457200"/>
                <a:gd name="connsiteY2" fmla="*/ 0 h 390525"/>
                <a:gd name="connsiteX0" fmla="*/ 457200 w 457200"/>
                <a:gd name="connsiteY0" fmla="*/ 392406 h 392406"/>
                <a:gd name="connsiteX1" fmla="*/ 314325 w 457200"/>
                <a:gd name="connsiteY1" fmla="*/ 154281 h 392406"/>
                <a:gd name="connsiteX2" fmla="*/ 0 w 457200"/>
                <a:gd name="connsiteY2" fmla="*/ 1881 h 392406"/>
                <a:gd name="connsiteX0" fmla="*/ 457200 w 457200"/>
                <a:gd name="connsiteY0" fmla="*/ 392406 h 392406"/>
                <a:gd name="connsiteX1" fmla="*/ 314325 w 457200"/>
                <a:gd name="connsiteY1" fmla="*/ 154281 h 392406"/>
                <a:gd name="connsiteX2" fmla="*/ 0 w 457200"/>
                <a:gd name="connsiteY2" fmla="*/ 1881 h 392406"/>
                <a:gd name="connsiteX0" fmla="*/ 471488 w 471488"/>
                <a:gd name="connsiteY0" fmla="*/ 435282 h 435282"/>
                <a:gd name="connsiteX1" fmla="*/ 314325 w 471488"/>
                <a:gd name="connsiteY1" fmla="*/ 154294 h 435282"/>
                <a:gd name="connsiteX2" fmla="*/ 0 w 471488"/>
                <a:gd name="connsiteY2" fmla="*/ 1894 h 435282"/>
                <a:gd name="connsiteX0" fmla="*/ 471488 w 471488"/>
                <a:gd name="connsiteY0" fmla="*/ 433388 h 433388"/>
                <a:gd name="connsiteX1" fmla="*/ 314325 w 471488"/>
                <a:gd name="connsiteY1" fmla="*/ 152400 h 433388"/>
                <a:gd name="connsiteX2" fmla="*/ 0 w 471488"/>
                <a:gd name="connsiteY2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  <a:gd name="connsiteX0" fmla="*/ 471488 w 471488"/>
                <a:gd name="connsiteY0" fmla="*/ 433388 h 433388"/>
                <a:gd name="connsiteX1" fmla="*/ 0 w 471488"/>
                <a:gd name="connsiteY1" fmla="*/ 0 h 433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71488" h="433388">
                  <a:moveTo>
                    <a:pt x="471488" y="433388"/>
                  </a:moveTo>
                  <a:cubicBezTo>
                    <a:pt x="438150" y="169863"/>
                    <a:pt x="261938" y="11113"/>
                    <a:pt x="0" y="0"/>
                  </a:cubicBezTo>
                </a:path>
              </a:pathLst>
            </a:custGeom>
            <a:noFill/>
            <a:ln w="101600" cap="rnd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7E724AB-9B5F-306D-FBD8-F519117E5F9D}"/>
              </a:ext>
            </a:extLst>
          </p:cNvPr>
          <p:cNvGrpSpPr/>
          <p:nvPr/>
        </p:nvGrpSpPr>
        <p:grpSpPr>
          <a:xfrm>
            <a:off x="16297844" y="17009894"/>
            <a:ext cx="10216452" cy="3621210"/>
            <a:chOff x="16297844" y="15790694"/>
            <a:chExt cx="10216452" cy="3621210"/>
          </a:xfrm>
          <a:solidFill>
            <a:srgbClr val="289885"/>
          </a:solidFill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936353A-FD0F-AA21-DDA3-F241B2379566}"/>
                </a:ext>
              </a:extLst>
            </p:cNvPr>
            <p:cNvSpPr/>
            <p:nvPr/>
          </p:nvSpPr>
          <p:spPr>
            <a:xfrm rot="-4080000">
              <a:off x="19557638" y="13196530"/>
              <a:ext cx="3621210" cy="8809538"/>
            </a:xfrm>
            <a:custGeom>
              <a:avLst/>
              <a:gdLst>
                <a:gd name="connsiteX0" fmla="*/ 3621210 w 3621210"/>
                <a:gd name="connsiteY0" fmla="*/ 3733972 h 8809538"/>
                <a:gd name="connsiteX1" fmla="*/ 3621210 w 3621210"/>
                <a:gd name="connsiteY1" fmla="*/ 8717143 h 8809538"/>
                <a:gd name="connsiteX2" fmla="*/ 3525532 w 3621210"/>
                <a:gd name="connsiteY2" fmla="*/ 8809537 h 8809538"/>
                <a:gd name="connsiteX3" fmla="*/ 3488552 w 3621210"/>
                <a:gd name="connsiteY3" fmla="*/ 8809538 h 8809538"/>
                <a:gd name="connsiteX4" fmla="*/ 0 w 3621210"/>
                <a:gd name="connsiteY4" fmla="*/ 5197036 h 8809538"/>
                <a:gd name="connsiteX5" fmla="*/ 0 w 3621210"/>
                <a:gd name="connsiteY5" fmla="*/ 0 h 8809538"/>
                <a:gd name="connsiteX6" fmla="*/ 15354 w 3621210"/>
                <a:gd name="connsiteY6" fmla="*/ 0 h 880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21210" h="8809538">
                  <a:moveTo>
                    <a:pt x="3621210" y="3733972"/>
                  </a:moveTo>
                  <a:lnTo>
                    <a:pt x="3621210" y="8717143"/>
                  </a:lnTo>
                  <a:lnTo>
                    <a:pt x="3525532" y="8809537"/>
                  </a:lnTo>
                  <a:lnTo>
                    <a:pt x="3488552" y="8809538"/>
                  </a:lnTo>
                  <a:lnTo>
                    <a:pt x="0" y="5197036"/>
                  </a:lnTo>
                  <a:lnTo>
                    <a:pt x="0" y="0"/>
                  </a:lnTo>
                  <a:lnTo>
                    <a:pt x="1535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49C5E68-6888-DE11-9641-5D236AF214FE}"/>
                </a:ext>
              </a:extLst>
            </p:cNvPr>
            <p:cNvGrpSpPr/>
            <p:nvPr/>
          </p:nvGrpSpPr>
          <p:grpSpPr>
            <a:xfrm>
              <a:off x="16297844" y="16552958"/>
              <a:ext cx="10216452" cy="2160891"/>
              <a:chOff x="16297844" y="16552958"/>
              <a:chExt cx="10216452" cy="2160891"/>
            </a:xfrm>
            <a:grpFill/>
          </p:grpSpPr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5CF0EE58-177B-41E5-1BBF-945B698C76CA}"/>
                  </a:ext>
                </a:extLst>
              </p:cNvPr>
              <p:cNvSpPr/>
              <p:nvPr/>
            </p:nvSpPr>
            <p:spPr>
              <a:xfrm rot="4080000" flipH="1">
                <a:off x="23720813" y="15920366"/>
                <a:ext cx="202728" cy="538423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346E615C-8DFF-402B-20F7-5A2B6687BD62}"/>
                  </a:ext>
                </a:extLst>
              </p:cNvPr>
              <p:cNvSpPr/>
              <p:nvPr/>
            </p:nvSpPr>
            <p:spPr>
              <a:xfrm rot="17520000" flipH="1">
                <a:off x="18888599" y="15920366"/>
                <a:ext cx="202728" cy="538423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31AE0B8C-FDC7-B008-0562-22877BEFA3A5}"/>
                  </a:ext>
                </a:extLst>
              </p:cNvPr>
              <p:cNvSpPr/>
              <p:nvPr/>
            </p:nvSpPr>
            <p:spPr>
              <a:xfrm rot="17520000" flipH="1">
                <a:off x="23710119" y="13962203"/>
                <a:ext cx="202728" cy="538423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018F3EC2-343C-248E-F698-634CE222A5A4}"/>
                  </a:ext>
                </a:extLst>
              </p:cNvPr>
              <p:cNvSpPr/>
              <p:nvPr/>
            </p:nvSpPr>
            <p:spPr>
              <a:xfrm rot="4080000" flipH="1">
                <a:off x="18892175" y="13962204"/>
                <a:ext cx="202728" cy="538423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340" name="Freeform: Shape 2339">
            <a:extLst>
              <a:ext uri="{FF2B5EF4-FFF2-40B4-BE49-F238E27FC236}">
                <a16:creationId xmlns:a16="http://schemas.microsoft.com/office/drawing/2014/main" id="{469D6BDB-5C83-043A-E596-EEBBB39E19B7}"/>
              </a:ext>
            </a:extLst>
          </p:cNvPr>
          <p:cNvSpPr/>
          <p:nvPr/>
        </p:nvSpPr>
        <p:spPr>
          <a:xfrm rot="17520000" flipH="1">
            <a:off x="18281830" y="15096993"/>
            <a:ext cx="3824480" cy="6533505"/>
          </a:xfrm>
          <a:custGeom>
            <a:avLst/>
            <a:gdLst>
              <a:gd name="connsiteX0" fmla="*/ 7965 w 3824480"/>
              <a:gd name="connsiteY0" fmla="*/ 3801891 h 6533505"/>
              <a:gd name="connsiteX1" fmla="*/ 1 w 3824480"/>
              <a:gd name="connsiteY1" fmla="*/ 3841347 h 6533505"/>
              <a:gd name="connsiteX2" fmla="*/ 1 w 3824480"/>
              <a:gd name="connsiteY2" fmla="*/ 4169672 h 6533505"/>
              <a:gd name="connsiteX3" fmla="*/ 13897 w 3824480"/>
              <a:gd name="connsiteY3" fmla="*/ 4311695 h 6533505"/>
              <a:gd name="connsiteX4" fmla="*/ 237934 w 3824480"/>
              <a:gd name="connsiteY4" fmla="*/ 4827290 h 6533505"/>
              <a:gd name="connsiteX5" fmla="*/ 1457006 w 3824480"/>
              <a:gd name="connsiteY5" fmla="*/ 4610303 h 6533505"/>
              <a:gd name="connsiteX6" fmla="*/ 1978705 w 3824480"/>
              <a:gd name="connsiteY6" fmla="*/ 6505862 h 6533505"/>
              <a:gd name="connsiteX7" fmla="*/ 3282401 w 3824480"/>
              <a:gd name="connsiteY7" fmla="*/ 5900068 h 6533505"/>
              <a:gd name="connsiteX8" fmla="*/ 3298984 w 3824480"/>
              <a:gd name="connsiteY8" fmla="*/ 5886185 h 6533505"/>
              <a:gd name="connsiteX9" fmla="*/ 3785541 w 3824480"/>
              <a:gd name="connsiteY9" fmla="*/ 5382338 h 6533505"/>
              <a:gd name="connsiteX10" fmla="*/ 3807218 w 3824480"/>
              <a:gd name="connsiteY10" fmla="*/ 5348423 h 6533505"/>
              <a:gd name="connsiteX11" fmla="*/ 3809424 w 3824480"/>
              <a:gd name="connsiteY11" fmla="*/ 5335934 h 6533505"/>
              <a:gd name="connsiteX12" fmla="*/ 3816514 w 3824480"/>
              <a:gd name="connsiteY12" fmla="*/ 5325416 h 6533505"/>
              <a:gd name="connsiteX13" fmla="*/ 3824480 w 3824480"/>
              <a:gd name="connsiteY13" fmla="*/ 5285961 h 6533505"/>
              <a:gd name="connsiteX14" fmla="*/ 3824480 w 3824480"/>
              <a:gd name="connsiteY14" fmla="*/ 104451 h 6533505"/>
              <a:gd name="connsiteX15" fmla="*/ 3723116 w 3824480"/>
              <a:gd name="connsiteY15" fmla="*/ 3088 h 6533505"/>
              <a:gd name="connsiteX16" fmla="*/ 3715739 w 3824480"/>
              <a:gd name="connsiteY16" fmla="*/ 4577 h 6533505"/>
              <a:gd name="connsiteX17" fmla="*/ 3704120 w 3824480"/>
              <a:gd name="connsiteY17" fmla="*/ 0 h 6533505"/>
              <a:gd name="connsiteX18" fmla="*/ 3632975 w 3824480"/>
              <a:gd name="connsiteY18" fmla="*/ 30935 h 6533505"/>
              <a:gd name="connsiteX19" fmla="*/ 33595 w 3824480"/>
              <a:gd name="connsiteY19" fmla="*/ 3758201 h 6533505"/>
              <a:gd name="connsiteX20" fmla="*/ 11917 w 3824480"/>
              <a:gd name="connsiteY20" fmla="*/ 3792116 h 6533505"/>
              <a:gd name="connsiteX21" fmla="*/ 10980 w 3824480"/>
              <a:gd name="connsiteY21" fmla="*/ 3797421 h 653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24480" h="6533505">
                <a:moveTo>
                  <a:pt x="7965" y="3801891"/>
                </a:moveTo>
                <a:cubicBezTo>
                  <a:pt x="2838" y="3814017"/>
                  <a:pt x="0" y="3827351"/>
                  <a:pt x="1" y="3841347"/>
                </a:cubicBezTo>
                <a:lnTo>
                  <a:pt x="1" y="4169672"/>
                </a:lnTo>
                <a:lnTo>
                  <a:pt x="13897" y="4311695"/>
                </a:lnTo>
                <a:cubicBezTo>
                  <a:pt x="36606" y="4574356"/>
                  <a:pt x="51824" y="4784134"/>
                  <a:pt x="237934" y="4827290"/>
                </a:cubicBezTo>
                <a:cubicBezTo>
                  <a:pt x="535709" y="4896339"/>
                  <a:pt x="1166877" y="4330539"/>
                  <a:pt x="1457006" y="4610303"/>
                </a:cubicBezTo>
                <a:cubicBezTo>
                  <a:pt x="1747135" y="4890066"/>
                  <a:pt x="1505970" y="6291579"/>
                  <a:pt x="1978705" y="6505862"/>
                </a:cubicBezTo>
                <a:cubicBezTo>
                  <a:pt x="2274165" y="6639789"/>
                  <a:pt x="2839596" y="6262663"/>
                  <a:pt x="3282401" y="5900068"/>
                </a:cubicBezTo>
                <a:lnTo>
                  <a:pt x="3298984" y="5886185"/>
                </a:lnTo>
                <a:lnTo>
                  <a:pt x="3785541" y="5382338"/>
                </a:lnTo>
                <a:cubicBezTo>
                  <a:pt x="3795262" y="5372271"/>
                  <a:pt x="3802485" y="5360709"/>
                  <a:pt x="3807218" y="5348423"/>
                </a:cubicBezTo>
                <a:lnTo>
                  <a:pt x="3809424" y="5335934"/>
                </a:lnTo>
                <a:lnTo>
                  <a:pt x="3816514" y="5325416"/>
                </a:lnTo>
                <a:cubicBezTo>
                  <a:pt x="3821644" y="5313291"/>
                  <a:pt x="3824479" y="5299956"/>
                  <a:pt x="3824480" y="5285961"/>
                </a:cubicBezTo>
                <a:lnTo>
                  <a:pt x="3824480" y="104451"/>
                </a:lnTo>
                <a:cubicBezTo>
                  <a:pt x="3824479" y="48470"/>
                  <a:pt x="3779098" y="3088"/>
                  <a:pt x="3723116" y="3088"/>
                </a:cubicBezTo>
                <a:lnTo>
                  <a:pt x="3715739" y="4577"/>
                </a:lnTo>
                <a:lnTo>
                  <a:pt x="3704120" y="0"/>
                </a:lnTo>
                <a:cubicBezTo>
                  <a:pt x="3678183" y="453"/>
                  <a:pt x="3652419" y="10801"/>
                  <a:pt x="3632975" y="30935"/>
                </a:cubicBezTo>
                <a:lnTo>
                  <a:pt x="33595" y="3758201"/>
                </a:lnTo>
                <a:cubicBezTo>
                  <a:pt x="23873" y="3768268"/>
                  <a:pt x="16651" y="3779831"/>
                  <a:pt x="11917" y="3792116"/>
                </a:cubicBezTo>
                <a:lnTo>
                  <a:pt x="10980" y="3797421"/>
                </a:lnTo>
                <a:close/>
              </a:path>
            </a:pathLst>
          </a:custGeom>
          <a:solidFill>
            <a:srgbClr val="247E7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2320" name="Group 2319">
            <a:extLst>
              <a:ext uri="{FF2B5EF4-FFF2-40B4-BE49-F238E27FC236}">
                <a16:creationId xmlns:a16="http://schemas.microsoft.com/office/drawing/2014/main" id="{FFCB4885-7D2A-BA4B-422C-C26E0F8FAF3E}"/>
              </a:ext>
            </a:extLst>
          </p:cNvPr>
          <p:cNvGrpSpPr/>
          <p:nvPr/>
        </p:nvGrpSpPr>
        <p:grpSpPr>
          <a:xfrm>
            <a:off x="18349912" y="17743237"/>
            <a:ext cx="6091238" cy="2293066"/>
            <a:chOff x="18349912" y="16629734"/>
            <a:chExt cx="6091238" cy="2293066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DB0E814F-131E-F0C6-4412-5427A29B46AA}"/>
                </a:ext>
              </a:extLst>
            </p:cNvPr>
            <p:cNvGrpSpPr/>
            <p:nvPr/>
          </p:nvGrpSpPr>
          <p:grpSpPr>
            <a:xfrm>
              <a:off x="18349912" y="16629734"/>
              <a:ext cx="6091238" cy="2159032"/>
              <a:chOff x="16297844" y="15790694"/>
              <a:chExt cx="10216452" cy="3621210"/>
            </a:xfrm>
            <a:solidFill>
              <a:srgbClr val="F8B906"/>
            </a:soli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E0E69E3-7822-A230-8D0A-BA1EDCC45AD5}"/>
                  </a:ext>
                </a:extLst>
              </p:cNvPr>
              <p:cNvSpPr/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0DCF004-B693-8C8F-E7D4-A832A461A05C}"/>
                  </a:ext>
                </a:extLst>
              </p:cNvPr>
              <p:cNvGrpSpPr/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120" name="Rectangle: Rounded Corners 119">
                  <a:extLst>
                    <a:ext uri="{FF2B5EF4-FFF2-40B4-BE49-F238E27FC236}">
                      <a16:creationId xmlns:a16="http://schemas.microsoft.com/office/drawing/2014/main" id="{5D543DDA-F4FD-D11C-AFB3-9A473CAFF024}"/>
                    </a:ext>
                  </a:extLst>
                </p:cNvPr>
                <p:cNvSpPr/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1" name="Rectangle: Rounded Corners 120">
                  <a:extLst>
                    <a:ext uri="{FF2B5EF4-FFF2-40B4-BE49-F238E27FC236}">
                      <a16:creationId xmlns:a16="http://schemas.microsoft.com/office/drawing/2014/main" id="{8B7CE329-4A99-43AC-10BE-3F5FACE04513}"/>
                    </a:ext>
                  </a:extLst>
                </p:cNvPr>
                <p:cNvSpPr/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F24C74EB-DE03-9750-DD61-BE29E02AB44E}"/>
                    </a:ext>
                  </a:extLst>
                </p:cNvPr>
                <p:cNvSpPr/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6CBB0B21-5C99-7770-5A65-7C0038771D6C}"/>
                    </a:ext>
                  </a:extLst>
                </p:cNvPr>
                <p:cNvSpPr/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2315" name="Group 2314">
              <a:extLst>
                <a:ext uri="{FF2B5EF4-FFF2-40B4-BE49-F238E27FC236}">
                  <a16:creationId xmlns:a16="http://schemas.microsoft.com/office/drawing/2014/main" id="{B2D6B709-46D7-7275-BFC7-EED12010856D}"/>
                </a:ext>
              </a:extLst>
            </p:cNvPr>
            <p:cNvGrpSpPr/>
            <p:nvPr/>
          </p:nvGrpSpPr>
          <p:grpSpPr>
            <a:xfrm>
              <a:off x="18375187" y="18309426"/>
              <a:ext cx="6048038" cy="613374"/>
              <a:chOff x="18375187" y="18309426"/>
              <a:chExt cx="6048038" cy="613374"/>
            </a:xfrm>
            <a:solidFill>
              <a:srgbClr val="F2CE4C"/>
            </a:solidFill>
          </p:grpSpPr>
          <p:sp>
            <p:nvSpPr>
              <p:cNvPr id="2310" name="Rectangle: Rounded Corners 2309">
                <a:extLst>
                  <a:ext uri="{FF2B5EF4-FFF2-40B4-BE49-F238E27FC236}">
                    <a16:creationId xmlns:a16="http://schemas.microsoft.com/office/drawing/2014/main" id="{F3167F7C-EC01-80B5-8C8B-7B4273AA3134}"/>
                  </a:ext>
                </a:extLst>
              </p:cNvPr>
              <p:cNvSpPr/>
              <p:nvPr/>
            </p:nvSpPr>
            <p:spPr>
              <a:xfrm rot="4080000">
                <a:off x="22859035" y="16790956"/>
                <a:ext cx="45719" cy="3082660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1" name="Rectangle: Rounded Corners 2310">
                <a:extLst>
                  <a:ext uri="{FF2B5EF4-FFF2-40B4-BE49-F238E27FC236}">
                    <a16:creationId xmlns:a16="http://schemas.microsoft.com/office/drawing/2014/main" id="{8B617F4E-EBFE-15BC-DADD-80CDF2D8931D}"/>
                  </a:ext>
                </a:extLst>
              </p:cNvPr>
              <p:cNvSpPr/>
              <p:nvPr/>
            </p:nvSpPr>
            <p:spPr>
              <a:xfrm rot="-4080000">
                <a:off x="19889211" y="16800087"/>
                <a:ext cx="45719" cy="3073768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4" name="Freeform: Shape 2313">
                <a:extLst>
                  <a:ext uri="{FF2B5EF4-FFF2-40B4-BE49-F238E27FC236}">
                    <a16:creationId xmlns:a16="http://schemas.microsoft.com/office/drawing/2014/main" id="{742DC1AC-C603-BC59-1907-6FB50862EF73}"/>
                  </a:ext>
                </a:extLst>
              </p:cNvPr>
              <p:cNvSpPr/>
              <p:nvPr/>
            </p:nvSpPr>
            <p:spPr>
              <a:xfrm>
                <a:off x="21312182" y="18899981"/>
                <a:ext cx="159548" cy="22819"/>
              </a:xfrm>
              <a:custGeom>
                <a:avLst/>
                <a:gdLst>
                  <a:gd name="connsiteX0" fmla="*/ 0 w 190500"/>
                  <a:gd name="connsiteY0" fmla="*/ 88106 h 88106"/>
                  <a:gd name="connsiteX1" fmla="*/ 190500 w 190500"/>
                  <a:gd name="connsiteY1" fmla="*/ 0 h 88106"/>
                  <a:gd name="connsiteX0" fmla="*/ 304149 w 310642"/>
                  <a:gd name="connsiteY0" fmla="*/ 895349 h 895349"/>
                  <a:gd name="connsiteX1" fmla="*/ 6493 w 310642"/>
                  <a:gd name="connsiteY1" fmla="*/ 0 h 895349"/>
                  <a:gd name="connsiteX0" fmla="*/ 0 w 157162"/>
                  <a:gd name="connsiteY0" fmla="*/ 8477 h 16955"/>
                  <a:gd name="connsiteX1" fmla="*/ 157162 w 157162"/>
                  <a:gd name="connsiteY1" fmla="*/ 8478 h 16955"/>
                  <a:gd name="connsiteX0" fmla="*/ 0 w 152400"/>
                  <a:gd name="connsiteY0" fmla="*/ 9748 h 9972"/>
                  <a:gd name="connsiteX1" fmla="*/ 152400 w 152400"/>
                  <a:gd name="connsiteY1" fmla="*/ 224 h 9972"/>
                  <a:gd name="connsiteX0" fmla="*/ 0 w 10000"/>
                  <a:gd name="connsiteY0" fmla="*/ 9550 h 27772"/>
                  <a:gd name="connsiteX1" fmla="*/ 10000 w 10000"/>
                  <a:gd name="connsiteY1" fmla="*/ 0 h 27772"/>
                  <a:gd name="connsiteX0" fmla="*/ 0 w 10000"/>
                  <a:gd name="connsiteY0" fmla="*/ 9550 h 30075"/>
                  <a:gd name="connsiteX1" fmla="*/ 10000 w 10000"/>
                  <a:gd name="connsiteY1" fmla="*/ 0 h 30075"/>
                  <a:gd name="connsiteX0" fmla="*/ 0 w 10469"/>
                  <a:gd name="connsiteY0" fmla="*/ 2386 h 26269"/>
                  <a:gd name="connsiteX1" fmla="*/ 10469 w 10469"/>
                  <a:gd name="connsiteY1" fmla="*/ 0 h 26269"/>
                  <a:gd name="connsiteX0" fmla="*/ 0 w 10469"/>
                  <a:gd name="connsiteY0" fmla="*/ 2386 h 29924"/>
                  <a:gd name="connsiteX1" fmla="*/ 10469 w 10469"/>
                  <a:gd name="connsiteY1" fmla="*/ 0 h 29924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  <a:gd name="connsiteX0" fmla="*/ 0 w 10469"/>
                  <a:gd name="connsiteY0" fmla="*/ 2386 h 21598"/>
                  <a:gd name="connsiteX1" fmla="*/ 10469 w 10469"/>
                  <a:gd name="connsiteY1" fmla="*/ 0 h 21598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69" h="22882">
                    <a:moveTo>
                      <a:pt x="0" y="2386"/>
                    </a:moveTo>
                    <a:cubicBezTo>
                      <a:pt x="2813" y="23081"/>
                      <a:pt x="5937" y="36614"/>
                      <a:pt x="10469" y="0"/>
                    </a:cubicBezTo>
                  </a:path>
                </a:pathLst>
              </a:custGeom>
              <a:noFill/>
              <a:ln w="44450" cap="rnd">
                <a:solidFill>
                  <a:srgbClr val="F3D46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34CE5FF-5B52-418C-EA27-699A22F26D1C}"/>
              </a:ext>
            </a:extLst>
          </p:cNvPr>
          <p:cNvSpPr txBox="1"/>
          <p:nvPr/>
        </p:nvSpPr>
        <p:spPr>
          <a:xfrm>
            <a:off x="-4424516" y="442452"/>
            <a:ext cx="3788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Green, Red Yellow</a:t>
            </a:r>
          </a:p>
        </p:txBody>
      </p:sp>
      <p:grpSp>
        <p:nvGrpSpPr>
          <p:cNvPr id="2321" name="Group 2320">
            <a:extLst>
              <a:ext uri="{FF2B5EF4-FFF2-40B4-BE49-F238E27FC236}">
                <a16:creationId xmlns:a16="http://schemas.microsoft.com/office/drawing/2014/main" id="{3D2163E4-DC86-3528-0D87-A7CE767DDB31}"/>
              </a:ext>
            </a:extLst>
          </p:cNvPr>
          <p:cNvGrpSpPr/>
          <p:nvPr/>
        </p:nvGrpSpPr>
        <p:grpSpPr>
          <a:xfrm>
            <a:off x="18708462" y="17333278"/>
            <a:ext cx="5351278" cy="2487008"/>
            <a:chOff x="18708462" y="16219775"/>
            <a:chExt cx="5351278" cy="2487008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25E4003A-AFDD-DB2A-D038-F14BFD234AC5}"/>
                </a:ext>
              </a:extLst>
            </p:cNvPr>
            <p:cNvGrpSpPr/>
            <p:nvPr/>
          </p:nvGrpSpPr>
          <p:grpSpPr>
            <a:xfrm>
              <a:off x="18708462" y="16344900"/>
              <a:ext cx="5351278" cy="2361883"/>
              <a:chOff x="18708462" y="16344900"/>
              <a:chExt cx="5351278" cy="2361883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7E5838B7-87AF-3F89-0766-B090DB9ED4BC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C35DA8EB-CFA5-406C-CF94-D9F7A17F313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BFD096DB-9E48-E195-2F81-F9DE0C0A6DE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15" name="Rectangle: Rounded Corners 14">
                      <a:extLst>
                        <a:ext uri="{FF2B5EF4-FFF2-40B4-BE49-F238E27FC236}">
                          <a16:creationId xmlns:a16="http://schemas.microsoft.com/office/drawing/2014/main" id="{E237FC5D-B68D-67E5-96EF-7707B9EBF32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6" name="Rectangle: Rounded Corners 15">
                      <a:extLst>
                        <a:ext uri="{FF2B5EF4-FFF2-40B4-BE49-F238E27FC236}">
                          <a16:creationId xmlns:a16="http://schemas.microsoft.com/office/drawing/2014/main" id="{53F95804-476E-8C0E-D8C4-9C71CC3F1A2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7" name="Rectangle: Rounded Corners 16">
                      <a:extLst>
                        <a:ext uri="{FF2B5EF4-FFF2-40B4-BE49-F238E27FC236}">
                          <a16:creationId xmlns:a16="http://schemas.microsoft.com/office/drawing/2014/main" id="{331BE7CB-56C1-3B4D-0D04-970C84875DA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8" name="Rectangle: Rounded Corners 17">
                      <a:extLst>
                        <a:ext uri="{FF2B5EF4-FFF2-40B4-BE49-F238E27FC236}">
                          <a16:creationId xmlns:a16="http://schemas.microsoft.com/office/drawing/2014/main" id="{14909E43-E9F6-E252-24C8-53BF37D8B7F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61E4BBDE-662A-AB4B-A39A-71B651A7E78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3E0AA601-3386-CEB4-719C-023900EBA4A8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43" name="Group 42">
                    <a:extLst>
                      <a:ext uri="{FF2B5EF4-FFF2-40B4-BE49-F238E27FC236}">
                        <a16:creationId xmlns:a16="http://schemas.microsoft.com/office/drawing/2014/main" id="{67DC1EF0-4D84-3A94-E7EC-37EECFDBF48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45" name="Rectangle: Rounded Corners 44">
                      <a:extLst>
                        <a:ext uri="{FF2B5EF4-FFF2-40B4-BE49-F238E27FC236}">
                          <a16:creationId xmlns:a16="http://schemas.microsoft.com/office/drawing/2014/main" id="{C889EC5B-AF47-6B0C-E98E-9B1288395F8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6" name="Rectangle: Rounded Corners 45">
                      <a:extLst>
                        <a:ext uri="{FF2B5EF4-FFF2-40B4-BE49-F238E27FC236}">
                          <a16:creationId xmlns:a16="http://schemas.microsoft.com/office/drawing/2014/main" id="{F1F6B6FA-6DA6-D42F-2714-08212B986E2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7" name="Rectangle: Rounded Corners 46">
                      <a:extLst>
                        <a:ext uri="{FF2B5EF4-FFF2-40B4-BE49-F238E27FC236}">
                          <a16:creationId xmlns:a16="http://schemas.microsoft.com/office/drawing/2014/main" id="{ED5EC434-6276-DCCE-A518-6039ADD8068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8" name="Rectangle: Rounded Corners 47">
                      <a:extLst>
                        <a:ext uri="{FF2B5EF4-FFF2-40B4-BE49-F238E27FC236}">
                          <a16:creationId xmlns:a16="http://schemas.microsoft.com/office/drawing/2014/main" id="{8D40730D-227A-777F-8D56-265D1D38AF7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E5FB64B1-E3F6-9A7F-E12E-4A6E56B57B6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DE3D6E47-6CA4-2C4B-EE99-510EA6A69AA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57" name="Rectangle: Rounded Corners 56">
                  <a:extLst>
                    <a:ext uri="{FF2B5EF4-FFF2-40B4-BE49-F238E27FC236}">
                      <a16:creationId xmlns:a16="http://schemas.microsoft.com/office/drawing/2014/main" id="{582F6D69-CB75-7F06-DAF9-0E7703F0EF9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003D3905-550D-650D-6A5B-300291B72193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F0823EC4-52E8-C14B-9E06-9E108AD14A8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DD9CF928-B67D-8590-2498-D1B7197E310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71FDE34A-1E28-E283-3E18-1DB3301F768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6" name="Rectangle: Rounded Corners 75">
                  <a:extLst>
                    <a:ext uri="{FF2B5EF4-FFF2-40B4-BE49-F238E27FC236}">
                      <a16:creationId xmlns:a16="http://schemas.microsoft.com/office/drawing/2014/main" id="{BCC96C62-2241-23C7-06F8-EC4EAB5CD4A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" name="Rectangle: Rounded Corners 70">
                  <a:extLst>
                    <a:ext uri="{FF2B5EF4-FFF2-40B4-BE49-F238E27FC236}">
                      <a16:creationId xmlns:a16="http://schemas.microsoft.com/office/drawing/2014/main" id="{E081AAA0-0D11-3F07-3EEC-64963D1E7C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" name="Rectangle: Rounded Corners 71">
                  <a:extLst>
                    <a:ext uri="{FF2B5EF4-FFF2-40B4-BE49-F238E27FC236}">
                      <a16:creationId xmlns:a16="http://schemas.microsoft.com/office/drawing/2014/main" id="{874230F9-CA35-6B61-6A0E-6E522AAABD8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5" name="Rectangle: Rounded Corners 84">
                  <a:extLst>
                    <a:ext uri="{FF2B5EF4-FFF2-40B4-BE49-F238E27FC236}">
                      <a16:creationId xmlns:a16="http://schemas.microsoft.com/office/drawing/2014/main" id="{396FAED0-A7D7-C28F-34C2-79421C14009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6" name="Rectangle: Rounded Corners 85">
                  <a:extLst>
                    <a:ext uri="{FF2B5EF4-FFF2-40B4-BE49-F238E27FC236}">
                      <a16:creationId xmlns:a16="http://schemas.microsoft.com/office/drawing/2014/main" id="{5424BC3F-0BB0-C17D-BF6D-E9814C0C0FF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4D6ECEFD-9C7D-D36B-4403-7FCD714B2AE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1076" name="Rectangle: Rounded Corners 1075">
              <a:extLst>
                <a:ext uri="{FF2B5EF4-FFF2-40B4-BE49-F238E27FC236}">
                  <a16:creationId xmlns:a16="http://schemas.microsoft.com/office/drawing/2014/main" id="{953B9EC4-B1B0-ECAE-F26E-C89B8F773803}"/>
                </a:ext>
              </a:extLst>
            </p:cNvPr>
            <p:cNvSpPr/>
            <p:nvPr/>
          </p:nvSpPr>
          <p:spPr>
            <a:xfrm rot="-4080000">
              <a:off x="21604829" y="16057830"/>
              <a:ext cx="104400" cy="60873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5" name="Rectangle: Rounded Corners 2294">
              <a:extLst>
                <a:ext uri="{FF2B5EF4-FFF2-40B4-BE49-F238E27FC236}">
                  <a16:creationId xmlns:a16="http://schemas.microsoft.com/office/drawing/2014/main" id="{319ED84D-D5BF-EE05-3062-BD510AEBA665}"/>
                </a:ext>
              </a:extLst>
            </p:cNvPr>
            <p:cNvSpPr/>
            <p:nvPr/>
          </p:nvSpPr>
          <p:spPr>
            <a:xfrm rot="4080000">
              <a:off x="21728166" y="17364983"/>
              <a:ext cx="104217" cy="9763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6" name="Rectangle: Rounded Corners 2295">
              <a:extLst>
                <a:ext uri="{FF2B5EF4-FFF2-40B4-BE49-F238E27FC236}">
                  <a16:creationId xmlns:a16="http://schemas.microsoft.com/office/drawing/2014/main" id="{330D6639-C9E5-CE61-A262-78076324684F}"/>
                </a:ext>
              </a:extLst>
            </p:cNvPr>
            <p:cNvSpPr/>
            <p:nvPr/>
          </p:nvSpPr>
          <p:spPr>
            <a:xfrm rot="-4080000">
              <a:off x="20564564" y="16862901"/>
              <a:ext cx="104400" cy="170027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7" name="Rectangle: Rounded Corners 2296">
              <a:extLst>
                <a:ext uri="{FF2B5EF4-FFF2-40B4-BE49-F238E27FC236}">
                  <a16:creationId xmlns:a16="http://schemas.microsoft.com/office/drawing/2014/main" id="{643E876D-9B65-E2A5-E624-7E0520758805}"/>
                </a:ext>
              </a:extLst>
            </p:cNvPr>
            <p:cNvSpPr/>
            <p:nvPr/>
          </p:nvSpPr>
          <p:spPr>
            <a:xfrm rot="-4080000">
              <a:off x="19018261" y="17123476"/>
              <a:ext cx="72000" cy="4068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8" name="Rectangle: Rounded Corners 2297">
              <a:extLst>
                <a:ext uri="{FF2B5EF4-FFF2-40B4-BE49-F238E27FC236}">
                  <a16:creationId xmlns:a16="http://schemas.microsoft.com/office/drawing/2014/main" id="{D8E9B989-83EB-419B-C51D-8FE57BB52EBE}"/>
                </a:ext>
              </a:extLst>
            </p:cNvPr>
            <p:cNvSpPr/>
            <p:nvPr/>
          </p:nvSpPr>
          <p:spPr>
            <a:xfrm>
              <a:off x="23852236" y="17455683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9" name="Rectangle: Rounded Corners 2298">
              <a:extLst>
                <a:ext uri="{FF2B5EF4-FFF2-40B4-BE49-F238E27FC236}">
                  <a16:creationId xmlns:a16="http://schemas.microsoft.com/office/drawing/2014/main" id="{849F5AA0-8565-3C75-FFD8-751B9B052EA8}"/>
                </a:ext>
              </a:extLst>
            </p:cNvPr>
            <p:cNvSpPr/>
            <p:nvPr/>
          </p:nvSpPr>
          <p:spPr>
            <a:xfrm rot="4080000">
              <a:off x="22733667" y="16863977"/>
              <a:ext cx="73617" cy="2467638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1" name="Rectangle: Rounded Corners 2300">
              <a:extLst>
                <a:ext uri="{FF2B5EF4-FFF2-40B4-BE49-F238E27FC236}">
                  <a16:creationId xmlns:a16="http://schemas.microsoft.com/office/drawing/2014/main" id="{94BFB7A2-A885-E8A0-4E52-1BF09C67B0D5}"/>
                </a:ext>
              </a:extLst>
            </p:cNvPr>
            <p:cNvSpPr/>
            <p:nvPr/>
          </p:nvSpPr>
          <p:spPr>
            <a:xfrm>
              <a:off x="18858754" y="17234227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2" name="Rectangle: Rounded Corners 2301">
              <a:extLst>
                <a:ext uri="{FF2B5EF4-FFF2-40B4-BE49-F238E27FC236}">
                  <a16:creationId xmlns:a16="http://schemas.microsoft.com/office/drawing/2014/main" id="{28C58E89-0DFD-6ADE-E4F5-C6BD3E9866A1}"/>
                </a:ext>
              </a:extLst>
            </p:cNvPr>
            <p:cNvSpPr/>
            <p:nvPr/>
          </p:nvSpPr>
          <p:spPr>
            <a:xfrm rot="4080000">
              <a:off x="20698184" y="15765674"/>
              <a:ext cx="104217" cy="151959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3" name="Rectangle: Rounded Corners 2302">
              <a:extLst>
                <a:ext uri="{FF2B5EF4-FFF2-40B4-BE49-F238E27FC236}">
                  <a16:creationId xmlns:a16="http://schemas.microsoft.com/office/drawing/2014/main" id="{A21AD412-6ADB-8A0C-5C38-1322B4B4EAAD}"/>
                </a:ext>
              </a:extLst>
            </p:cNvPr>
            <p:cNvSpPr/>
            <p:nvPr/>
          </p:nvSpPr>
          <p:spPr>
            <a:xfrm rot="4080000">
              <a:off x="21117625" y="16060967"/>
              <a:ext cx="104217" cy="593848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4" name="Rectangle: Rounded Corners 2303">
              <a:extLst>
                <a:ext uri="{FF2B5EF4-FFF2-40B4-BE49-F238E27FC236}">
                  <a16:creationId xmlns:a16="http://schemas.microsoft.com/office/drawing/2014/main" id="{A87D6695-61D4-546F-92F1-6A8E3D4E6051}"/>
                </a:ext>
              </a:extLst>
            </p:cNvPr>
            <p:cNvSpPr/>
            <p:nvPr/>
          </p:nvSpPr>
          <p:spPr>
            <a:xfrm rot="-4080000">
              <a:off x="21439913" y="16150415"/>
              <a:ext cx="104217" cy="292560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4" name="Rectangle: Rounded Corners 1073">
              <a:extLst>
                <a:ext uri="{FF2B5EF4-FFF2-40B4-BE49-F238E27FC236}">
                  <a16:creationId xmlns:a16="http://schemas.microsoft.com/office/drawing/2014/main" id="{2309760F-A879-1C4C-3BFB-D7613FC2EAE1}"/>
                </a:ext>
              </a:extLst>
            </p:cNvPr>
            <p:cNvSpPr/>
            <p:nvPr/>
          </p:nvSpPr>
          <p:spPr>
            <a:xfrm rot="4080000">
              <a:off x="21304185" y="16175220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5" name="Rectangle: Rounded Corners 2304">
              <a:extLst>
                <a:ext uri="{FF2B5EF4-FFF2-40B4-BE49-F238E27FC236}">
                  <a16:creationId xmlns:a16="http://schemas.microsoft.com/office/drawing/2014/main" id="{7357A8B7-5111-A2C3-6883-BBDF19164EDA}"/>
                </a:ext>
              </a:extLst>
            </p:cNvPr>
            <p:cNvSpPr/>
            <p:nvPr/>
          </p:nvSpPr>
          <p:spPr>
            <a:xfrm rot="-4080000">
              <a:off x="21382426" y="16198711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v</a:t>
              </a:r>
            </a:p>
          </p:txBody>
        </p:sp>
        <p:sp>
          <p:nvSpPr>
            <p:cNvPr id="2306" name="Rectangle: Rounded Corners 2305">
              <a:extLst>
                <a:ext uri="{FF2B5EF4-FFF2-40B4-BE49-F238E27FC236}">
                  <a16:creationId xmlns:a16="http://schemas.microsoft.com/office/drawing/2014/main" id="{FF42ECC9-A0D5-02B1-4C24-90BE31746413}"/>
                </a:ext>
              </a:extLst>
            </p:cNvPr>
            <p:cNvSpPr/>
            <p:nvPr/>
          </p:nvSpPr>
          <p:spPr>
            <a:xfrm rot="4080000">
              <a:off x="21465524" y="17765777"/>
              <a:ext cx="104217" cy="391303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7" name="Rectangle: Rounded Corners 2306">
              <a:extLst>
                <a:ext uri="{FF2B5EF4-FFF2-40B4-BE49-F238E27FC236}">
                  <a16:creationId xmlns:a16="http://schemas.microsoft.com/office/drawing/2014/main" id="{AC82C3DD-1A4D-6BA1-695C-7EB54FB2412F}"/>
                </a:ext>
              </a:extLst>
            </p:cNvPr>
            <p:cNvSpPr/>
            <p:nvPr/>
          </p:nvSpPr>
          <p:spPr>
            <a:xfrm rot="-4080000">
              <a:off x="21013832" y="17516511"/>
              <a:ext cx="104217" cy="756907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8" name="Rectangle: Rounded Corners 2307">
              <a:extLst>
                <a:ext uri="{FF2B5EF4-FFF2-40B4-BE49-F238E27FC236}">
                  <a16:creationId xmlns:a16="http://schemas.microsoft.com/office/drawing/2014/main" id="{FE1BDC4D-6A71-CF68-7148-6AA6FC91699C}"/>
                </a:ext>
              </a:extLst>
            </p:cNvPr>
            <p:cNvSpPr/>
            <p:nvPr/>
          </p:nvSpPr>
          <p:spPr>
            <a:xfrm rot="4080000">
              <a:off x="21383559" y="17886545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9" name="Rectangle: Rounded Corners 2308">
              <a:extLst>
                <a:ext uri="{FF2B5EF4-FFF2-40B4-BE49-F238E27FC236}">
                  <a16:creationId xmlns:a16="http://schemas.microsoft.com/office/drawing/2014/main" id="{ACFF0108-3C0F-D4BB-DF72-89F3E2BE094D}"/>
                </a:ext>
              </a:extLst>
            </p:cNvPr>
            <p:cNvSpPr/>
            <p:nvPr/>
          </p:nvSpPr>
          <p:spPr>
            <a:xfrm rot="-4080000">
              <a:off x="21296701" y="17935436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37" name="TextBox 2336">
            <a:extLst>
              <a:ext uri="{FF2B5EF4-FFF2-40B4-BE49-F238E27FC236}">
                <a16:creationId xmlns:a16="http://schemas.microsoft.com/office/drawing/2014/main" id="{2D9C8471-BEAB-9946-DA99-93176A2483CD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2338" name="TextBox 2337">
            <a:extLst>
              <a:ext uri="{FF2B5EF4-FFF2-40B4-BE49-F238E27FC236}">
                <a16:creationId xmlns:a16="http://schemas.microsoft.com/office/drawing/2014/main" id="{DF64310F-91DA-29A1-CD6A-90DB4BA82AA7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pic>
        <p:nvPicPr>
          <p:cNvPr id="2653" name="Picture 2652" descr="A blue and purple geometrical object&#10;&#10;AI-generated content may be incorrect.">
            <a:extLst>
              <a:ext uri="{FF2B5EF4-FFF2-40B4-BE49-F238E27FC236}">
                <a16:creationId xmlns:a16="http://schemas.microsoft.com/office/drawing/2014/main" id="{A772C732-16C8-9CF7-2240-47E13E40D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4511" y="11841191"/>
            <a:ext cx="4217365" cy="376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75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 67">
            <a:extLst>
              <a:ext uri="{FF2B5EF4-FFF2-40B4-BE49-F238E27FC236}">
                <a16:creationId xmlns:a16="http://schemas.microsoft.com/office/drawing/2014/main" id="{F2C7E06F-0A23-3C7B-1D1B-2AD0CFCC7FE0}"/>
              </a:ext>
            </a:extLst>
          </p:cNvPr>
          <p:cNvSpPr/>
          <p:nvPr/>
        </p:nvSpPr>
        <p:spPr>
          <a:xfrm>
            <a:off x="1324935" y="10152014"/>
            <a:ext cx="4755613" cy="4755610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69477AE-55A3-E709-D4D3-E53505E2F1C6}"/>
              </a:ext>
            </a:extLst>
          </p:cNvPr>
          <p:cNvGrpSpPr/>
          <p:nvPr/>
        </p:nvGrpSpPr>
        <p:grpSpPr>
          <a:xfrm>
            <a:off x="18688270" y="6341501"/>
            <a:ext cx="12861981" cy="8045306"/>
            <a:chOff x="6724870" y="3583497"/>
            <a:chExt cx="12861981" cy="8045306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DFE93059-C63C-867B-1F6C-FF770E3F7A82}"/>
                </a:ext>
              </a:extLst>
            </p:cNvPr>
            <p:cNvGrpSpPr/>
            <p:nvPr/>
          </p:nvGrpSpPr>
          <p:grpSpPr>
            <a:xfrm rot="20545865">
              <a:off x="12567576" y="6674179"/>
              <a:ext cx="7019275" cy="1828662"/>
              <a:chOff x="12377920" y="7690327"/>
              <a:chExt cx="7019275" cy="182866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A343C1F-0DF0-C85A-8535-6E574937F363}"/>
                  </a:ext>
                </a:extLst>
              </p:cNvPr>
              <p:cNvSpPr/>
              <p:nvPr/>
            </p:nvSpPr>
            <p:spPr>
              <a:xfrm rot="5204728">
                <a:off x="15110100" y="5053627"/>
                <a:ext cx="1649041" cy="6922441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461172">
                    <a:moveTo>
                      <a:pt x="780" y="10461172"/>
                    </a:moveTo>
                    <a:cubicBezTo>
                      <a:pt x="-46162" y="10178968"/>
                      <a:pt x="2044701" y="8018583"/>
                      <a:pt x="1582200" y="5800072"/>
                    </a:cubicBezTo>
                    <a:cubicBezTo>
                      <a:pt x="1059779" y="3662417"/>
                      <a:pt x="515328" y="1424442"/>
                      <a:pt x="571316" y="-1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67E3AC2-FFC3-80B6-FEDA-ADDFCC318C74}"/>
                  </a:ext>
                </a:extLst>
              </p:cNvPr>
              <p:cNvSpPr/>
              <p:nvPr/>
            </p:nvSpPr>
            <p:spPr>
              <a:xfrm rot="5204728">
                <a:off x="15063037" y="5184831"/>
                <a:ext cx="1649041" cy="70192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  <a:gd name="connsiteX0" fmla="*/ 780 w 1649041"/>
                  <a:gd name="connsiteY0" fmla="*/ 10607507 h 10607507"/>
                  <a:gd name="connsiteX1" fmla="*/ 1582200 w 1649041"/>
                  <a:gd name="connsiteY1" fmla="*/ 5946407 h 10607507"/>
                  <a:gd name="connsiteX2" fmla="*/ 402370 w 1649041"/>
                  <a:gd name="connsiteY2" fmla="*/ 0 h 10607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607507">
                    <a:moveTo>
                      <a:pt x="780" y="10607507"/>
                    </a:moveTo>
                    <a:cubicBezTo>
                      <a:pt x="-46162" y="10325303"/>
                      <a:pt x="2044701" y="8164918"/>
                      <a:pt x="1582200" y="5946407"/>
                    </a:cubicBezTo>
                    <a:cubicBezTo>
                      <a:pt x="1059779" y="3808752"/>
                      <a:pt x="346382" y="1424443"/>
                      <a:pt x="402370" y="0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57E125C-D1E7-59FD-D306-0EA6B9CC5377}"/>
                </a:ext>
              </a:extLst>
            </p:cNvPr>
            <p:cNvGrpSpPr/>
            <p:nvPr/>
          </p:nvGrpSpPr>
          <p:grpSpPr>
            <a:xfrm rot="17973455">
              <a:off x="7490653" y="6275172"/>
              <a:ext cx="2310585" cy="2431110"/>
              <a:chOff x="2337340" y="378771"/>
              <a:chExt cx="2985525" cy="2914906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ECF4103-628F-EAF5-77E5-9B85C83C9994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CD01EFD6-A711-5C8E-C8A9-B3CC188890E0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FF1DB48-2CA0-1562-F513-F7576A1151E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8DE716-4E1C-B1D4-9624-34984FF7067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4821CA6-257A-184D-FDC2-AAD54DD8D95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A6BC71A-20F1-F177-A077-8744DBC9F899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9A7C2D-2445-F4FB-E154-CAC4CC5BA5A1}"/>
                </a:ext>
              </a:extLst>
            </p:cNvPr>
            <p:cNvSpPr/>
            <p:nvPr/>
          </p:nvSpPr>
          <p:spPr>
            <a:xfrm>
              <a:off x="9752679" y="5472253"/>
              <a:ext cx="3299746" cy="3299742"/>
            </a:xfrm>
            <a:prstGeom prst="ellipse">
              <a:avLst/>
            </a:prstGeom>
            <a:solidFill>
              <a:srgbClr val="DE7CD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FF857C3-FA9C-ADA3-2E14-3F22513BF88F}"/>
                </a:ext>
              </a:extLst>
            </p:cNvPr>
            <p:cNvSpPr/>
            <p:nvPr/>
          </p:nvSpPr>
          <p:spPr>
            <a:xfrm>
              <a:off x="10856367" y="7195607"/>
              <a:ext cx="2188691" cy="1576389"/>
            </a:xfrm>
            <a:custGeom>
              <a:avLst/>
              <a:gdLst>
                <a:gd name="connsiteX0" fmla="*/ 219916 w 2188691"/>
                <a:gd name="connsiteY0" fmla="*/ 0 h 1576389"/>
                <a:gd name="connsiteX1" fmla="*/ 2188691 w 2188691"/>
                <a:gd name="connsiteY1" fmla="*/ 0 h 1576389"/>
                <a:gd name="connsiteX2" fmla="*/ 2183883 w 2188691"/>
                <a:gd name="connsiteY2" fmla="*/ 95208 h 1576389"/>
                <a:gd name="connsiteX3" fmla="*/ 542528 w 2188691"/>
                <a:gd name="connsiteY3" fmla="*/ 1576389 h 1576389"/>
                <a:gd name="connsiteX4" fmla="*/ 51906 w 2188691"/>
                <a:gd name="connsiteY4" fmla="*/ 1502214 h 1576389"/>
                <a:gd name="connsiteX5" fmla="*/ 0 w 2188691"/>
                <a:gd name="connsiteY5" fmla="*/ 1483216 h 157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691" h="1576389">
                  <a:moveTo>
                    <a:pt x="219916" y="0"/>
                  </a:moveTo>
                  <a:lnTo>
                    <a:pt x="2188691" y="0"/>
                  </a:lnTo>
                  <a:lnTo>
                    <a:pt x="2183883" y="95208"/>
                  </a:lnTo>
                  <a:cubicBezTo>
                    <a:pt x="2099393" y="927166"/>
                    <a:pt x="1396778" y="1576389"/>
                    <a:pt x="542528" y="1576389"/>
                  </a:cubicBezTo>
                  <a:cubicBezTo>
                    <a:pt x="371678" y="1576389"/>
                    <a:pt x="206894" y="1550420"/>
                    <a:pt x="51906" y="1502214"/>
                  </a:cubicBezTo>
                  <a:lnTo>
                    <a:pt x="0" y="148321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00C3158-CA26-8BFB-53FC-476837E173F2}"/>
                </a:ext>
              </a:extLst>
            </p:cNvPr>
            <p:cNvGrpSpPr/>
            <p:nvPr/>
          </p:nvGrpSpPr>
          <p:grpSpPr>
            <a:xfrm>
              <a:off x="7722140" y="3586428"/>
              <a:ext cx="2985525" cy="2914906"/>
              <a:chOff x="2337340" y="378771"/>
              <a:chExt cx="2985525" cy="2914906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AE288365-C22C-434B-330E-155733B1ABC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F20B6F7-5738-8794-66E7-3B0229939D97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AA877E90-D4F3-1B8A-6D2A-28514FBFC6F0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4D1B7AC-5973-634D-E7C6-6F5A5F6CD63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F4C101B-3337-C00A-0B28-296B28BAC8CF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3F42244-7A6A-B4BB-DF06-B646920431BA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DE02468-A13B-6D63-D09D-FEAE236B4B7E}"/>
                </a:ext>
              </a:extLst>
            </p:cNvPr>
            <p:cNvGrpSpPr/>
            <p:nvPr/>
          </p:nvGrpSpPr>
          <p:grpSpPr>
            <a:xfrm rot="14838346">
              <a:off x="7350477" y="7633531"/>
              <a:ext cx="3369665" cy="4620879"/>
              <a:chOff x="2337340" y="378771"/>
              <a:chExt cx="2985525" cy="2914905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6486FB0-42B2-35D2-9EB4-776BCEA22CE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FD78C688-3CB6-11B1-E5CE-368E63958EED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E56B207-C0A0-2429-D194-7AD19F4D559E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08DA2CC-00DF-58EA-4B69-1118AC3AFF6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FD65EE2-FF06-CCA2-1F16-B2A954380B23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A841FA6-9600-5FC0-3A73-F053B9D5DFB0}"/>
                  </a:ext>
                </a:extLst>
              </p:cNvPr>
              <p:cNvSpPr/>
              <p:nvPr/>
            </p:nvSpPr>
            <p:spPr>
              <a:xfrm>
                <a:off x="2366187" y="2307893"/>
                <a:ext cx="2609850" cy="985783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  <a:gd name="connsiteX0" fmla="*/ 2609850 w 2609850"/>
                  <a:gd name="connsiteY0" fmla="*/ 985783 h 985783"/>
                  <a:gd name="connsiteX1" fmla="*/ 1308475 w 2609850"/>
                  <a:gd name="connsiteY1" fmla="*/ 29367 h 985783"/>
                  <a:gd name="connsiteX2" fmla="*/ 0 w 2609850"/>
                  <a:gd name="connsiteY2" fmla="*/ 328558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85783">
                    <a:moveTo>
                      <a:pt x="2609850" y="985783"/>
                    </a:moveTo>
                    <a:cubicBezTo>
                      <a:pt x="2562908" y="703579"/>
                      <a:pt x="2091053" y="-170328"/>
                      <a:pt x="1308475" y="29367"/>
                    </a:cubicBezTo>
                    <a:cubicBezTo>
                      <a:pt x="767010" y="183507"/>
                      <a:pt x="573088" y="488895"/>
                      <a:pt x="0" y="328558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D805D7F-5FF5-9481-79BB-F08664C35BEA}"/>
                </a:ext>
              </a:extLst>
            </p:cNvPr>
            <p:cNvGrpSpPr/>
            <p:nvPr/>
          </p:nvGrpSpPr>
          <p:grpSpPr>
            <a:xfrm rot="5204728">
              <a:off x="11955614" y="4111824"/>
              <a:ext cx="2985525" cy="1928872"/>
              <a:chOff x="2337340" y="378771"/>
              <a:chExt cx="2985525" cy="2914906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4674979-8346-7D5C-EB77-BA1B330BB677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5C4238E-F25C-3936-1FFF-50E40FAB9EA3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4C901D0-203A-70E3-E39B-D4FC281EF5CB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52FAA67-8F47-8CD8-CF25-3EE91A7F507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9737BBEE-B168-BF65-815B-E34D7CE55C8B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7E7BBA5E-583B-3216-EA5B-033B955C18E5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07D3998-A62A-FA6A-DC8D-84EBBB2844A3}"/>
                </a:ext>
              </a:extLst>
            </p:cNvPr>
            <p:cNvGrpSpPr/>
            <p:nvPr/>
          </p:nvGrpSpPr>
          <p:grpSpPr>
            <a:xfrm rot="3328173">
              <a:off x="11140625" y="4041905"/>
              <a:ext cx="1384594" cy="1456817"/>
              <a:chOff x="2337340" y="378771"/>
              <a:chExt cx="2985525" cy="2914906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E2FFB30-1B99-C047-7FB3-5ABBF5D5D141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C66954D-72F7-DC78-5D18-82E032538FCE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96C1C56-4717-9707-9341-069DD80EE53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D27A981-CA44-2637-360D-D85F725FB37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A0FD3E-D530-59B5-9181-E2221D3F4C1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F66EB6D2-22E1-D810-0EE0-D93F86412376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EC75630-78B5-DC0C-6AF4-6EBB7F2912B2}"/>
                </a:ext>
              </a:extLst>
            </p:cNvPr>
            <p:cNvSpPr/>
            <p:nvPr/>
          </p:nvSpPr>
          <p:spPr>
            <a:xfrm>
              <a:off x="10151081" y="6817512"/>
              <a:ext cx="2185689" cy="1955259"/>
            </a:xfrm>
            <a:custGeom>
              <a:avLst/>
              <a:gdLst>
                <a:gd name="connsiteX0" fmla="*/ 2185689 w 2185689"/>
                <a:gd name="connsiteY0" fmla="*/ 0 h 1955259"/>
                <a:gd name="connsiteX1" fmla="*/ 2185689 w 2185689"/>
                <a:gd name="connsiteY1" fmla="*/ 1664695 h 1955259"/>
                <a:gd name="connsiteX2" fmla="*/ 2173932 w 2185689"/>
                <a:gd name="connsiteY2" fmla="*/ 1673487 h 1955259"/>
                <a:gd name="connsiteX3" fmla="*/ 1251472 w 2185689"/>
                <a:gd name="connsiteY3" fmla="*/ 1955259 h 1955259"/>
                <a:gd name="connsiteX4" fmla="*/ 84836 w 2185689"/>
                <a:gd name="connsiteY4" fmla="*/ 1472023 h 1955259"/>
                <a:gd name="connsiteX5" fmla="*/ 0 w 2185689"/>
                <a:gd name="connsiteY5" fmla="*/ 1378680 h 1955259"/>
                <a:gd name="connsiteX6" fmla="*/ 448 w 2185689"/>
                <a:gd name="connsiteY6" fmla="*/ 1378398 h 1955259"/>
                <a:gd name="connsiteX7" fmla="*/ 84835 w 2185689"/>
                <a:gd name="connsiteY7" fmla="*/ 1471247 h 1955259"/>
                <a:gd name="connsiteX8" fmla="*/ 609266 w 2185689"/>
                <a:gd name="connsiteY8" fmla="*/ 1824828 h 1955259"/>
                <a:gd name="connsiteX9" fmla="*/ 748453 w 2185689"/>
                <a:gd name="connsiteY9" fmla="*/ 1875771 h 1955259"/>
                <a:gd name="connsiteX10" fmla="*/ 570335 w 2185689"/>
                <a:gd name="connsiteY10" fmla="*/ 1801408 h 1955259"/>
                <a:gd name="connsiteX11" fmla="*/ 343210 w 2185689"/>
                <a:gd name="connsiteY11" fmla="*/ 1248713 h 1955259"/>
                <a:gd name="connsiteX12" fmla="*/ 437214 w 2185689"/>
                <a:gd name="connsiteY12" fmla="*/ 1109735 h 1955259"/>
                <a:gd name="connsiteX13" fmla="*/ 476380 w 2185689"/>
                <a:gd name="connsiteY13" fmla="*/ 1078191 h 1955259"/>
                <a:gd name="connsiteX14" fmla="*/ 542152 w 2185689"/>
                <a:gd name="connsiteY14" fmla="*/ 1036704 h 1955259"/>
                <a:gd name="connsiteX15" fmla="*/ 572518 w 2185689"/>
                <a:gd name="connsiteY15" fmla="*/ 1020683 h 1955259"/>
                <a:gd name="connsiteX16" fmla="*/ 895905 w 2185689"/>
                <a:gd name="connsiteY16" fmla="*/ 1021587 h 1955259"/>
                <a:gd name="connsiteX17" fmla="*/ 1681616 w 2185689"/>
                <a:gd name="connsiteY17" fmla="*/ 1349616 h 1955259"/>
                <a:gd name="connsiteX18" fmla="*/ 1941464 w 2185689"/>
                <a:gd name="connsiteY18" fmla="*/ 1737749 h 1955259"/>
                <a:gd name="connsiteX19" fmla="*/ 1935026 w 2185689"/>
                <a:gd name="connsiteY19" fmla="*/ 1805669 h 1955259"/>
                <a:gd name="connsiteX20" fmla="*/ 1966760 w 2185689"/>
                <a:gd name="connsiteY20" fmla="*/ 1791788 h 1955259"/>
                <a:gd name="connsiteX21" fmla="*/ 2173931 w 2185689"/>
                <a:gd name="connsiteY21" fmla="*/ 1672711 h 1955259"/>
                <a:gd name="connsiteX22" fmla="*/ 2185688 w 2185689"/>
                <a:gd name="connsiteY22" fmla="*/ 1663919 h 1955259"/>
                <a:gd name="connsiteX23" fmla="*/ 2185688 w 2185689"/>
                <a:gd name="connsiteY23" fmla="*/ 1 h 195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85689" h="1955259">
                  <a:moveTo>
                    <a:pt x="2185689" y="0"/>
                  </a:moveTo>
                  <a:lnTo>
                    <a:pt x="2185689" y="1664695"/>
                  </a:lnTo>
                  <a:lnTo>
                    <a:pt x="2173932" y="1673487"/>
                  </a:lnTo>
                  <a:cubicBezTo>
                    <a:pt x="1910611" y="1851384"/>
                    <a:pt x="1593172" y="1955259"/>
                    <a:pt x="1251472" y="1955259"/>
                  </a:cubicBezTo>
                  <a:cubicBezTo>
                    <a:pt x="795872" y="1955259"/>
                    <a:pt x="383404" y="1770591"/>
                    <a:pt x="84836" y="1472023"/>
                  </a:cubicBezTo>
                  <a:lnTo>
                    <a:pt x="0" y="1378680"/>
                  </a:lnTo>
                  <a:lnTo>
                    <a:pt x="448" y="1378398"/>
                  </a:lnTo>
                  <a:lnTo>
                    <a:pt x="84835" y="1471247"/>
                  </a:lnTo>
                  <a:cubicBezTo>
                    <a:pt x="234119" y="1620531"/>
                    <a:pt x="411878" y="1741340"/>
                    <a:pt x="609266" y="1824828"/>
                  </a:cubicBezTo>
                  <a:lnTo>
                    <a:pt x="748453" y="1875771"/>
                  </a:lnTo>
                  <a:lnTo>
                    <a:pt x="570335" y="1801408"/>
                  </a:lnTo>
                  <a:cubicBezTo>
                    <a:pt x="354994" y="1711504"/>
                    <a:pt x="253306" y="1464054"/>
                    <a:pt x="343210" y="1248713"/>
                  </a:cubicBezTo>
                  <a:cubicBezTo>
                    <a:pt x="365686" y="1194877"/>
                    <a:pt x="398008" y="1148145"/>
                    <a:pt x="437214" y="1109735"/>
                  </a:cubicBezTo>
                  <a:lnTo>
                    <a:pt x="476380" y="1078191"/>
                  </a:lnTo>
                  <a:lnTo>
                    <a:pt x="542152" y="1036704"/>
                  </a:lnTo>
                  <a:lnTo>
                    <a:pt x="572518" y="1020683"/>
                  </a:lnTo>
                  <a:cubicBezTo>
                    <a:pt x="672537" y="979582"/>
                    <a:pt x="788235" y="976636"/>
                    <a:pt x="895905" y="1021587"/>
                  </a:cubicBezTo>
                  <a:lnTo>
                    <a:pt x="1681616" y="1349616"/>
                  </a:lnTo>
                  <a:cubicBezTo>
                    <a:pt x="1843122" y="1417044"/>
                    <a:pt x="1940698" y="1573092"/>
                    <a:pt x="1941464" y="1737749"/>
                  </a:cubicBezTo>
                  <a:lnTo>
                    <a:pt x="1935026" y="1805669"/>
                  </a:lnTo>
                  <a:lnTo>
                    <a:pt x="1966760" y="1791788"/>
                  </a:lnTo>
                  <a:cubicBezTo>
                    <a:pt x="2038888" y="1757033"/>
                    <a:pt x="2108101" y="1717186"/>
                    <a:pt x="2173931" y="1672711"/>
                  </a:cubicBezTo>
                  <a:lnTo>
                    <a:pt x="2185688" y="1663919"/>
                  </a:lnTo>
                  <a:lnTo>
                    <a:pt x="2185688" y="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86E4169-7425-6BFA-234C-D2C17846206F}"/>
                </a:ext>
              </a:extLst>
            </p:cNvPr>
            <p:cNvSpPr/>
            <p:nvPr/>
          </p:nvSpPr>
          <p:spPr>
            <a:xfrm>
              <a:off x="12028308" y="6708212"/>
              <a:ext cx="1024117" cy="1940495"/>
            </a:xfrm>
            <a:custGeom>
              <a:avLst/>
              <a:gdLst>
                <a:gd name="connsiteX0" fmla="*/ 57050 w 1024117"/>
                <a:gd name="connsiteY0" fmla="*/ 1914916 h 1940495"/>
                <a:gd name="connsiteX1" fmla="*/ 16449 w 1024117"/>
                <a:gd name="connsiteY1" fmla="*/ 1934474 h 1940495"/>
                <a:gd name="connsiteX2" fmla="*/ 0 w 1024117"/>
                <a:gd name="connsiteY2" fmla="*/ 1940495 h 1940495"/>
                <a:gd name="connsiteX3" fmla="*/ 190324 w 1024117"/>
                <a:gd name="connsiteY3" fmla="*/ 1846985 h 1940495"/>
                <a:gd name="connsiteX4" fmla="*/ 160672 w 1024117"/>
                <a:gd name="connsiteY4" fmla="*/ 1864999 h 1940495"/>
                <a:gd name="connsiteX5" fmla="*/ 133258 w 1024117"/>
                <a:gd name="connsiteY5" fmla="*/ 1878205 h 1940495"/>
                <a:gd name="connsiteX6" fmla="*/ 314046 w 1024117"/>
                <a:gd name="connsiteY6" fmla="*/ 1769389 h 1940495"/>
                <a:gd name="connsiteX7" fmla="*/ 296704 w 1024117"/>
                <a:gd name="connsiteY7" fmla="*/ 1782357 h 1940495"/>
                <a:gd name="connsiteX8" fmla="*/ 261557 w 1024117"/>
                <a:gd name="connsiteY8" fmla="*/ 1803710 h 1940495"/>
                <a:gd name="connsiteX9" fmla="*/ 1024109 w 1024117"/>
                <a:gd name="connsiteY9" fmla="*/ 414093 h 1940495"/>
                <a:gd name="connsiteX10" fmla="*/ 1024117 w 1024117"/>
                <a:gd name="connsiteY10" fmla="*/ 414258 h 1940495"/>
                <a:gd name="connsiteX11" fmla="*/ 1024036 w 1024117"/>
                <a:gd name="connsiteY11" fmla="*/ 415861 h 1940495"/>
                <a:gd name="connsiteX12" fmla="*/ 598255 w 1024117"/>
                <a:gd name="connsiteY12" fmla="*/ 0 h 1940495"/>
                <a:gd name="connsiteX13" fmla="*/ 1020782 w 1024117"/>
                <a:gd name="connsiteY13" fmla="*/ 422527 h 1940495"/>
                <a:gd name="connsiteX14" fmla="*/ 1020782 w 1024117"/>
                <a:gd name="connsiteY14" fmla="*/ 480303 h 1940495"/>
                <a:gd name="connsiteX15" fmla="*/ 1015599 w 1024117"/>
                <a:gd name="connsiteY15" fmla="*/ 582948 h 1940495"/>
                <a:gd name="connsiteX16" fmla="*/ 423717 w 1024117"/>
                <a:gd name="connsiteY16" fmla="*/ 1687379 h 1940495"/>
                <a:gd name="connsiteX17" fmla="*/ 345756 w 1024117"/>
                <a:gd name="connsiteY17" fmla="*/ 1745677 h 1940495"/>
                <a:gd name="connsiteX18" fmla="*/ 441523 w 1024117"/>
                <a:gd name="connsiteY18" fmla="*/ 1665688 h 1940495"/>
                <a:gd name="connsiteX19" fmla="*/ 433788 w 1024117"/>
                <a:gd name="connsiteY19" fmla="*/ 1663286 h 1940495"/>
                <a:gd name="connsiteX20" fmla="*/ 175728 w 1024117"/>
                <a:gd name="connsiteY20" fmla="*/ 1273964 h 1940495"/>
                <a:gd name="connsiteX21" fmla="*/ 175728 w 1024117"/>
                <a:gd name="connsiteY21" fmla="*/ 422527 h 1940495"/>
                <a:gd name="connsiteX22" fmla="*/ 299483 w 1024117"/>
                <a:gd name="connsiteY22" fmla="*/ 123755 h 1940495"/>
                <a:gd name="connsiteX23" fmla="*/ 346949 w 1024117"/>
                <a:gd name="connsiteY23" fmla="*/ 84593 h 1940495"/>
                <a:gd name="connsiteX24" fmla="*/ 395298 w 1024117"/>
                <a:gd name="connsiteY24" fmla="*/ 54096 h 1940495"/>
                <a:gd name="connsiteX25" fmla="*/ 433788 w 1024117"/>
                <a:gd name="connsiteY25" fmla="*/ 33204 h 1940495"/>
                <a:gd name="connsiteX26" fmla="*/ 598255 w 1024117"/>
                <a:gd name="connsiteY26" fmla="*/ 0 h 194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24117" h="1940495">
                  <a:moveTo>
                    <a:pt x="57050" y="1914916"/>
                  </a:moveTo>
                  <a:lnTo>
                    <a:pt x="16449" y="1934474"/>
                  </a:lnTo>
                  <a:lnTo>
                    <a:pt x="0" y="1940495"/>
                  </a:lnTo>
                  <a:close/>
                  <a:moveTo>
                    <a:pt x="190324" y="1846985"/>
                  </a:moveTo>
                  <a:lnTo>
                    <a:pt x="160672" y="1864999"/>
                  </a:lnTo>
                  <a:lnTo>
                    <a:pt x="133258" y="1878205"/>
                  </a:lnTo>
                  <a:close/>
                  <a:moveTo>
                    <a:pt x="314046" y="1769389"/>
                  </a:moveTo>
                  <a:lnTo>
                    <a:pt x="296704" y="1782357"/>
                  </a:lnTo>
                  <a:lnTo>
                    <a:pt x="261557" y="1803710"/>
                  </a:lnTo>
                  <a:close/>
                  <a:moveTo>
                    <a:pt x="1024109" y="414093"/>
                  </a:moveTo>
                  <a:lnTo>
                    <a:pt x="1024117" y="414258"/>
                  </a:lnTo>
                  <a:lnTo>
                    <a:pt x="1024036" y="415861"/>
                  </a:lnTo>
                  <a:close/>
                  <a:moveTo>
                    <a:pt x="598255" y="0"/>
                  </a:moveTo>
                  <a:cubicBezTo>
                    <a:pt x="831610" y="0"/>
                    <a:pt x="1020782" y="189172"/>
                    <a:pt x="1020782" y="422527"/>
                  </a:cubicBezTo>
                  <a:lnTo>
                    <a:pt x="1020782" y="480303"/>
                  </a:lnTo>
                  <a:lnTo>
                    <a:pt x="1015599" y="582948"/>
                  </a:lnTo>
                  <a:cubicBezTo>
                    <a:pt x="970538" y="1026659"/>
                    <a:pt x="749654" y="1418392"/>
                    <a:pt x="423717" y="1687379"/>
                  </a:cubicBezTo>
                  <a:lnTo>
                    <a:pt x="345756" y="1745677"/>
                  </a:lnTo>
                  <a:lnTo>
                    <a:pt x="441523" y="1665688"/>
                  </a:lnTo>
                  <a:lnTo>
                    <a:pt x="433788" y="1663286"/>
                  </a:lnTo>
                  <a:cubicBezTo>
                    <a:pt x="282137" y="1599143"/>
                    <a:pt x="175728" y="1448980"/>
                    <a:pt x="175728" y="1273964"/>
                  </a:cubicBezTo>
                  <a:lnTo>
                    <a:pt x="175728" y="422527"/>
                  </a:lnTo>
                  <a:cubicBezTo>
                    <a:pt x="175728" y="305849"/>
                    <a:pt x="223021" y="200217"/>
                    <a:pt x="299483" y="123755"/>
                  </a:cubicBezTo>
                  <a:lnTo>
                    <a:pt x="346949" y="84593"/>
                  </a:lnTo>
                  <a:lnTo>
                    <a:pt x="395298" y="54096"/>
                  </a:lnTo>
                  <a:lnTo>
                    <a:pt x="433788" y="33204"/>
                  </a:lnTo>
                  <a:cubicBezTo>
                    <a:pt x="484339" y="11823"/>
                    <a:pt x="539916" y="0"/>
                    <a:pt x="59825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726A336-5D4F-DA9D-2A07-112EF8E82517}"/>
                </a:ext>
              </a:extLst>
            </p:cNvPr>
            <p:cNvGrpSpPr/>
            <p:nvPr/>
          </p:nvGrpSpPr>
          <p:grpSpPr>
            <a:xfrm rot="11292363">
              <a:off x="11439073" y="7648807"/>
              <a:ext cx="2917123" cy="2596213"/>
              <a:chOff x="2337340" y="378771"/>
              <a:chExt cx="2985525" cy="291490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8CD90C5-DECA-029C-16EF-FEA465563D93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B508889-9D70-CDB1-7C4A-7683ECD2A779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074AD0B-C0D1-B6EF-559D-439FDA11C5CF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8BC2FC5-D466-3A25-0F60-88860EF69D0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ABC0C88-729F-A3F1-26B1-23426149A535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EEA2069-1EDB-EE25-5CF4-03E95AFEF6E1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ED8D066-20A4-BF2D-30C2-626A9E685CCB}"/>
                </a:ext>
              </a:extLst>
            </p:cNvPr>
            <p:cNvSpPr/>
            <p:nvPr/>
          </p:nvSpPr>
          <p:spPr>
            <a:xfrm>
              <a:off x="10535470" y="6255042"/>
              <a:ext cx="1734165" cy="1734165"/>
            </a:xfrm>
            <a:prstGeom prst="ellipse">
              <a:avLst/>
            </a:prstGeom>
            <a:solidFill>
              <a:srgbClr val="61B2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B8288CA-10FD-5EDF-45EE-7F51D47565C2}"/>
                </a:ext>
              </a:extLst>
            </p:cNvPr>
            <p:cNvSpPr/>
            <p:nvPr/>
          </p:nvSpPr>
          <p:spPr>
            <a:xfrm>
              <a:off x="10831011" y="6501334"/>
              <a:ext cx="617118" cy="620790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7118" h="620790">
                  <a:moveTo>
                    <a:pt x="7518" y="620790"/>
                  </a:moveTo>
                  <a:cubicBezTo>
                    <a:pt x="-44076" y="358058"/>
                    <a:pt x="171031" y="-28498"/>
                    <a:pt x="617118" y="1665"/>
                  </a:cubicBezTo>
                </a:path>
              </a:pathLst>
            </a:custGeom>
            <a:noFill/>
            <a:ln w="254000" cap="rnd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98BEEEC-0C9D-5292-2C1D-4FBFF005C75C}"/>
                </a:ext>
              </a:extLst>
            </p:cNvPr>
            <p:cNvSpPr/>
            <p:nvPr/>
          </p:nvSpPr>
          <p:spPr>
            <a:xfrm>
              <a:off x="11135851" y="7207297"/>
              <a:ext cx="885825" cy="537568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  <a:gd name="connsiteX0" fmla="*/ 2864 w 612466"/>
                <a:gd name="connsiteY0" fmla="*/ 619125 h 619125"/>
                <a:gd name="connsiteX1" fmla="*/ 612464 w 612466"/>
                <a:gd name="connsiteY1" fmla="*/ 0 h 619125"/>
                <a:gd name="connsiteX0" fmla="*/ 0 w 609606"/>
                <a:gd name="connsiteY0" fmla="*/ 619125 h 619125"/>
                <a:gd name="connsiteX1" fmla="*/ 609600 w 609606"/>
                <a:gd name="connsiteY1" fmla="*/ 0 h 619125"/>
                <a:gd name="connsiteX0" fmla="*/ 0 w 609606"/>
                <a:gd name="connsiteY0" fmla="*/ 619125 h 627044"/>
                <a:gd name="connsiteX1" fmla="*/ 609600 w 609606"/>
                <a:gd name="connsiteY1" fmla="*/ 0 h 627044"/>
                <a:gd name="connsiteX0" fmla="*/ 0 w 561983"/>
                <a:gd name="connsiteY0" fmla="*/ 419100 h 435687"/>
                <a:gd name="connsiteX1" fmla="*/ 561975 w 561983"/>
                <a:gd name="connsiteY1" fmla="*/ 0 h 435687"/>
                <a:gd name="connsiteX0" fmla="*/ 0 w 828678"/>
                <a:gd name="connsiteY0" fmla="*/ 419100 h 435687"/>
                <a:gd name="connsiteX1" fmla="*/ 828675 w 828678"/>
                <a:gd name="connsiteY1" fmla="*/ 0 h 435687"/>
                <a:gd name="connsiteX0" fmla="*/ 0 w 857253"/>
                <a:gd name="connsiteY0" fmla="*/ 438150 h 453271"/>
                <a:gd name="connsiteX1" fmla="*/ 857250 w 857253"/>
                <a:gd name="connsiteY1" fmla="*/ 0 h 453271"/>
                <a:gd name="connsiteX0" fmla="*/ 0 w 857250"/>
                <a:gd name="connsiteY0" fmla="*/ 438150 h 466326"/>
                <a:gd name="connsiteX1" fmla="*/ 857250 w 857250"/>
                <a:gd name="connsiteY1" fmla="*/ 0 h 466326"/>
                <a:gd name="connsiteX0" fmla="*/ 0 w 857250"/>
                <a:gd name="connsiteY0" fmla="*/ 438150 h 482769"/>
                <a:gd name="connsiteX1" fmla="*/ 857250 w 857250"/>
                <a:gd name="connsiteY1" fmla="*/ 0 h 482769"/>
                <a:gd name="connsiteX0" fmla="*/ 0 w 857250"/>
                <a:gd name="connsiteY0" fmla="*/ 438150 h 470416"/>
                <a:gd name="connsiteX1" fmla="*/ 857250 w 857250"/>
                <a:gd name="connsiteY1" fmla="*/ 0 h 470416"/>
                <a:gd name="connsiteX0" fmla="*/ 0 w 857250"/>
                <a:gd name="connsiteY0" fmla="*/ 438150 h 495208"/>
                <a:gd name="connsiteX1" fmla="*/ 857250 w 857250"/>
                <a:gd name="connsiteY1" fmla="*/ 0 h 495208"/>
                <a:gd name="connsiteX0" fmla="*/ 0 w 857250"/>
                <a:gd name="connsiteY0" fmla="*/ 438150 h 493596"/>
                <a:gd name="connsiteX1" fmla="*/ 857250 w 857250"/>
                <a:gd name="connsiteY1" fmla="*/ 0 h 493596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14363"/>
                <a:gd name="connsiteX1" fmla="*/ 857250 w 857250"/>
                <a:gd name="connsiteY1" fmla="*/ 0 h 514363"/>
                <a:gd name="connsiteX0" fmla="*/ 0 w 885825"/>
                <a:gd name="connsiteY0" fmla="*/ 466725 h 537568"/>
                <a:gd name="connsiteX1" fmla="*/ 885825 w 885825"/>
                <a:gd name="connsiteY1" fmla="*/ 0 h 53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5825" h="537568">
                  <a:moveTo>
                    <a:pt x="0" y="466725"/>
                  </a:moveTo>
                  <a:cubicBezTo>
                    <a:pt x="272256" y="642143"/>
                    <a:pt x="830263" y="493712"/>
                    <a:pt x="885825" y="0"/>
                  </a:cubicBezTo>
                </a:path>
              </a:pathLst>
            </a:custGeom>
            <a:noFill/>
            <a:ln w="190500" cap="rnd">
              <a:solidFill>
                <a:srgbClr val="9EE0F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7927EA4C-6DE0-767A-D2BA-CDC16AE3BED8}"/>
                </a:ext>
              </a:extLst>
            </p:cNvPr>
            <p:cNvSpPr/>
            <p:nvPr/>
          </p:nvSpPr>
          <p:spPr>
            <a:xfrm rot="20068299">
              <a:off x="15148199" y="8269693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B6AEF4F0-F027-91D4-6F32-B01A27F4A812}"/>
                </a:ext>
              </a:extLst>
            </p:cNvPr>
            <p:cNvSpPr/>
            <p:nvPr/>
          </p:nvSpPr>
          <p:spPr>
            <a:xfrm rot="19173495">
              <a:off x="16175991" y="7527651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7BCB8392-3A87-A4B9-1005-1D6776C58139}"/>
                </a:ext>
              </a:extLst>
            </p:cNvPr>
            <p:cNvSpPr/>
            <p:nvPr/>
          </p:nvSpPr>
          <p:spPr>
            <a:xfrm rot="19226422">
              <a:off x="17068619" y="6751137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120B031-7C07-6571-0A83-9AA4E3CE3B15}"/>
              </a:ext>
            </a:extLst>
          </p:cNvPr>
          <p:cNvGrpSpPr/>
          <p:nvPr/>
        </p:nvGrpSpPr>
        <p:grpSpPr>
          <a:xfrm>
            <a:off x="16657462" y="17764203"/>
            <a:ext cx="4322376" cy="4322376"/>
            <a:chOff x="1046372" y="5560313"/>
            <a:chExt cx="2564530" cy="2564530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E2F9E9E-2BB5-D1BF-E585-1F3B9A8C73E6}"/>
                </a:ext>
              </a:extLst>
            </p:cNvPr>
            <p:cNvSpPr/>
            <p:nvPr/>
          </p:nvSpPr>
          <p:spPr>
            <a:xfrm rot="17920805">
              <a:off x="1046372" y="5560313"/>
              <a:ext cx="2564530" cy="2564530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5364CE1-21EC-4879-E940-485BC1EF3C7B}"/>
                </a:ext>
              </a:extLst>
            </p:cNvPr>
            <p:cNvSpPr/>
            <p:nvPr/>
          </p:nvSpPr>
          <p:spPr>
            <a:xfrm rot="17920805">
              <a:off x="1171122" y="5685064"/>
              <a:ext cx="2315028" cy="2315028"/>
            </a:xfrm>
            <a:prstGeom prst="ellipse">
              <a:avLst/>
            </a:prstGeom>
            <a:gradFill>
              <a:gsLst>
                <a:gs pos="14000">
                  <a:srgbClr val="030D11"/>
                </a:gs>
                <a:gs pos="90000">
                  <a:srgbClr val="211739"/>
                </a:gs>
                <a:gs pos="100000">
                  <a:srgbClr val="3E1B59"/>
                </a:gs>
                <a:gs pos="39000">
                  <a:srgbClr val="061B2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1" name="Picture 90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FA717DB3-1329-359A-B020-E00DD3674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53441">
              <a:off x="1783089" y="5903527"/>
              <a:ext cx="888509" cy="544449"/>
            </a:xfrm>
            <a:prstGeom prst="rect">
              <a:avLst/>
            </a:prstGeom>
          </p:spPr>
        </p:pic>
        <p:pic>
          <p:nvPicPr>
            <p:cNvPr id="92" name="Picture 91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09EB1FFA-37B4-7CB7-60B4-D2065CF9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47"/>
            <a:stretch>
              <a:fillRect/>
            </a:stretch>
          </p:blipFill>
          <p:spPr>
            <a:xfrm rot="6699603">
              <a:off x="2444603" y="6105023"/>
              <a:ext cx="1272430" cy="965536"/>
            </a:xfrm>
            <a:custGeom>
              <a:avLst/>
              <a:gdLst>
                <a:gd name="connsiteX0" fmla="*/ 0 w 1272430"/>
                <a:gd name="connsiteY0" fmla="*/ 965536 h 965536"/>
                <a:gd name="connsiteX1" fmla="*/ 1054 w 1272430"/>
                <a:gd name="connsiteY1" fmla="*/ 950687 h 965536"/>
                <a:gd name="connsiteX2" fmla="*/ 723404 w 1272430"/>
                <a:gd name="connsiteY2" fmla="*/ 12015 h 965536"/>
                <a:gd name="connsiteX3" fmla="*/ 758761 w 1272430"/>
                <a:gd name="connsiteY3" fmla="*/ 0 h 965536"/>
                <a:gd name="connsiteX4" fmla="*/ 1272430 w 1272430"/>
                <a:gd name="connsiteY4" fmla="*/ 0 h 965536"/>
                <a:gd name="connsiteX5" fmla="*/ 1272430 w 1272430"/>
                <a:gd name="connsiteY5" fmla="*/ 965536 h 96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430" h="965536">
                  <a:moveTo>
                    <a:pt x="0" y="965536"/>
                  </a:moveTo>
                  <a:lnTo>
                    <a:pt x="1054" y="950687"/>
                  </a:lnTo>
                  <a:cubicBezTo>
                    <a:pt x="50046" y="542991"/>
                    <a:pt x="314935" y="174235"/>
                    <a:pt x="723404" y="12015"/>
                  </a:cubicBezTo>
                  <a:lnTo>
                    <a:pt x="758761" y="0"/>
                  </a:lnTo>
                  <a:lnTo>
                    <a:pt x="1272430" y="0"/>
                  </a:lnTo>
                  <a:lnTo>
                    <a:pt x="1272430" y="965536"/>
                  </a:lnTo>
                  <a:close/>
                </a:path>
              </a:pathLst>
            </a:custGeom>
          </p:spPr>
        </p:pic>
        <p:pic>
          <p:nvPicPr>
            <p:cNvPr id="93" name="Picture 92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2B18DA0A-F847-7B4A-0EB6-8156FFC12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6" r="9118"/>
            <a:stretch>
              <a:fillRect/>
            </a:stretch>
          </p:blipFill>
          <p:spPr>
            <a:xfrm>
              <a:off x="1171122" y="6175753"/>
              <a:ext cx="2315028" cy="1642320"/>
            </a:xfrm>
            <a:custGeom>
              <a:avLst/>
              <a:gdLst>
                <a:gd name="connsiteX0" fmla="*/ 314573 w 3429000"/>
                <a:gd name="connsiteY0" fmla="*/ 0 h 2432591"/>
                <a:gd name="connsiteX1" fmla="*/ 3114428 w 3429000"/>
                <a:gd name="connsiteY1" fmla="*/ 0 h 2432591"/>
                <a:gd name="connsiteX2" fmla="*/ 3136190 w 3429000"/>
                <a:gd name="connsiteY2" fmla="*/ 29103 h 2432591"/>
                <a:gd name="connsiteX3" fmla="*/ 3429000 w 3429000"/>
                <a:gd name="connsiteY3" fmla="*/ 987696 h 2432591"/>
                <a:gd name="connsiteX4" fmla="*/ 2673093 w 3429000"/>
                <a:gd name="connsiteY4" fmla="*/ 2409386 h 2432591"/>
                <a:gd name="connsiteX5" fmla="*/ 2634897 w 3429000"/>
                <a:gd name="connsiteY5" fmla="*/ 2432591 h 2432591"/>
                <a:gd name="connsiteX6" fmla="*/ 794103 w 3429000"/>
                <a:gd name="connsiteY6" fmla="*/ 2432591 h 2432591"/>
                <a:gd name="connsiteX7" fmla="*/ 755907 w 3429000"/>
                <a:gd name="connsiteY7" fmla="*/ 2409386 h 2432591"/>
                <a:gd name="connsiteX8" fmla="*/ 0 w 3429000"/>
                <a:gd name="connsiteY8" fmla="*/ 987696 h 2432591"/>
                <a:gd name="connsiteX9" fmla="*/ 292810 w 3429000"/>
                <a:gd name="connsiteY9" fmla="*/ 29103 h 243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0" h="2432591">
                  <a:moveTo>
                    <a:pt x="314573" y="0"/>
                  </a:moveTo>
                  <a:lnTo>
                    <a:pt x="3114428" y="0"/>
                  </a:lnTo>
                  <a:lnTo>
                    <a:pt x="3136190" y="29103"/>
                  </a:lnTo>
                  <a:cubicBezTo>
                    <a:pt x="3321055" y="302739"/>
                    <a:pt x="3429000" y="632612"/>
                    <a:pt x="3429000" y="987696"/>
                  </a:cubicBezTo>
                  <a:cubicBezTo>
                    <a:pt x="3429000" y="1579503"/>
                    <a:pt x="3129153" y="2101278"/>
                    <a:pt x="2673093" y="2409386"/>
                  </a:cubicBezTo>
                  <a:lnTo>
                    <a:pt x="2634897" y="2432591"/>
                  </a:lnTo>
                  <a:lnTo>
                    <a:pt x="794103" y="2432591"/>
                  </a:lnTo>
                  <a:lnTo>
                    <a:pt x="755907" y="2409386"/>
                  </a:lnTo>
                  <a:cubicBezTo>
                    <a:pt x="299847" y="2101278"/>
                    <a:pt x="0" y="1579503"/>
                    <a:pt x="0" y="987696"/>
                  </a:cubicBezTo>
                  <a:cubicBezTo>
                    <a:pt x="0" y="632612"/>
                    <a:pt x="107945" y="302739"/>
                    <a:pt x="292810" y="29103"/>
                  </a:cubicBezTo>
                  <a:close/>
                </a:path>
              </a:pathLst>
            </a:custGeom>
          </p:spPr>
        </p:pic>
      </p:grpSp>
      <p:pic>
        <p:nvPicPr>
          <p:cNvPr id="95" name="Picture 94" descr="A black and white logo&#10;&#10;AI-generated content may be incorrect.">
            <a:extLst>
              <a:ext uri="{FF2B5EF4-FFF2-40B4-BE49-F238E27FC236}">
                <a16:creationId xmlns:a16="http://schemas.microsoft.com/office/drawing/2014/main" id="{1037C243-5654-87CA-9A8D-4364D10475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5579607"/>
            <a:ext cx="414888" cy="414888"/>
          </a:xfrm>
          <a:prstGeom prst="rect">
            <a:avLst/>
          </a:prstGeom>
        </p:spPr>
      </p:pic>
      <p:pic>
        <p:nvPicPr>
          <p:cNvPr id="96" name="Picture 95" descr="A black and white logo&#10;&#10;AI-generated content may be incorrect.">
            <a:extLst>
              <a:ext uri="{FF2B5EF4-FFF2-40B4-BE49-F238E27FC236}">
                <a16:creationId xmlns:a16="http://schemas.microsoft.com/office/drawing/2014/main" id="{42277A5D-5BE7-B4C3-FD55-6074104343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5579607"/>
            <a:ext cx="414888" cy="414888"/>
          </a:xfrm>
          <a:prstGeom prst="rect">
            <a:avLst/>
          </a:prstGeom>
        </p:spPr>
      </p:pic>
      <p:pic>
        <p:nvPicPr>
          <p:cNvPr id="97" name="Picture 96" descr="A black and white logo&#10;&#10;AI-generated content may be incorrect.">
            <a:extLst>
              <a:ext uri="{FF2B5EF4-FFF2-40B4-BE49-F238E27FC236}">
                <a16:creationId xmlns:a16="http://schemas.microsoft.com/office/drawing/2014/main" id="{8E4738A1-DE13-4C2B-6B67-1B6648E620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8701842"/>
            <a:ext cx="414888" cy="414888"/>
          </a:xfrm>
          <a:prstGeom prst="rect">
            <a:avLst/>
          </a:prstGeom>
        </p:spPr>
      </p:pic>
      <p:pic>
        <p:nvPicPr>
          <p:cNvPr id="98" name="Picture 97" descr="A black and white logo&#10;&#10;AI-generated content may be incorrect.">
            <a:extLst>
              <a:ext uri="{FF2B5EF4-FFF2-40B4-BE49-F238E27FC236}">
                <a16:creationId xmlns:a16="http://schemas.microsoft.com/office/drawing/2014/main" id="{078EFB06-CBF0-1213-BA16-D6CBEFE06A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8701842"/>
            <a:ext cx="414888" cy="414888"/>
          </a:xfrm>
          <a:prstGeom prst="rect">
            <a:avLst/>
          </a:prstGeom>
        </p:spPr>
      </p:pic>
      <p:sp>
        <p:nvSpPr>
          <p:cNvPr id="106" name="Oval 105">
            <a:extLst>
              <a:ext uri="{FF2B5EF4-FFF2-40B4-BE49-F238E27FC236}">
                <a16:creationId xmlns:a16="http://schemas.microsoft.com/office/drawing/2014/main" id="{D151A9B3-715A-083D-E40E-D3087DACFD46}"/>
              </a:ext>
            </a:extLst>
          </p:cNvPr>
          <p:cNvSpPr/>
          <p:nvPr/>
        </p:nvSpPr>
        <p:spPr>
          <a:xfrm>
            <a:off x="6420189" y="5743377"/>
            <a:ext cx="3209586" cy="3209584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151447E-A45B-616C-39E2-51EE2DD63490}"/>
              </a:ext>
            </a:extLst>
          </p:cNvPr>
          <p:cNvGrpSpPr/>
          <p:nvPr/>
        </p:nvGrpSpPr>
        <p:grpSpPr>
          <a:xfrm>
            <a:off x="6256422" y="5579609"/>
            <a:ext cx="3537121" cy="3537121"/>
            <a:chOff x="6256422" y="5579609"/>
            <a:chExt cx="3537121" cy="3537121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EB226C6-06AD-139C-D5AD-EF502AD06B34}"/>
                </a:ext>
              </a:extLst>
            </p:cNvPr>
            <p:cNvSpPr/>
            <p:nvPr/>
          </p:nvSpPr>
          <p:spPr>
            <a:xfrm>
              <a:off x="6256422" y="5579609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9" name="Picture 14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276415B6-AC5C-01B9-0F70-C3C15DA36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" t="17365" b="15951"/>
            <a:stretch>
              <a:fillRect/>
            </a:stretch>
          </p:blipFill>
          <p:spPr>
            <a:xfrm>
              <a:off x="6417723" y="5743377"/>
              <a:ext cx="3206278" cy="3209584"/>
            </a:xfrm>
            <a:custGeom>
              <a:avLst/>
              <a:gdLst>
                <a:gd name="connsiteX0" fmla="*/ 1604793 w 3206278"/>
                <a:gd name="connsiteY0" fmla="*/ 0 h 3209584"/>
                <a:gd name="connsiteX1" fmla="*/ 3201301 w 3206278"/>
                <a:gd name="connsiteY1" fmla="*/ 1440712 h 3209584"/>
                <a:gd name="connsiteX2" fmla="*/ 3206278 w 3206278"/>
                <a:gd name="connsiteY2" fmla="*/ 1539282 h 3209584"/>
                <a:gd name="connsiteX3" fmla="*/ 3206278 w 3206278"/>
                <a:gd name="connsiteY3" fmla="*/ 1670302 h 3209584"/>
                <a:gd name="connsiteX4" fmla="*/ 3201301 w 3206278"/>
                <a:gd name="connsiteY4" fmla="*/ 1768873 h 3209584"/>
                <a:gd name="connsiteX5" fmla="*/ 1604793 w 3206278"/>
                <a:gd name="connsiteY5" fmla="*/ 3209584 h 3209584"/>
                <a:gd name="connsiteX6" fmla="*/ 0 w 3206278"/>
                <a:gd name="connsiteY6" fmla="*/ 1604792 h 3209584"/>
                <a:gd name="connsiteX7" fmla="*/ 1604793 w 3206278"/>
                <a:gd name="connsiteY7" fmla="*/ 0 h 320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6278" h="3209584">
                  <a:moveTo>
                    <a:pt x="1604793" y="0"/>
                  </a:moveTo>
                  <a:cubicBezTo>
                    <a:pt x="2435702" y="0"/>
                    <a:pt x="3119119" y="631486"/>
                    <a:pt x="3201301" y="1440712"/>
                  </a:cubicBezTo>
                  <a:lnTo>
                    <a:pt x="3206278" y="1539282"/>
                  </a:lnTo>
                  <a:lnTo>
                    <a:pt x="3206278" y="1670302"/>
                  </a:lnTo>
                  <a:lnTo>
                    <a:pt x="3201301" y="1768873"/>
                  </a:lnTo>
                  <a:cubicBezTo>
                    <a:pt x="3119119" y="2578099"/>
                    <a:pt x="2435702" y="3209584"/>
                    <a:pt x="1604793" y="3209584"/>
                  </a:cubicBezTo>
                  <a:cubicBezTo>
                    <a:pt x="718490" y="3209584"/>
                    <a:pt x="0" y="2491094"/>
                    <a:pt x="0" y="1604792"/>
                  </a:cubicBezTo>
                  <a:cubicBezTo>
                    <a:pt x="0" y="718490"/>
                    <a:pt x="718490" y="0"/>
                    <a:pt x="1604793" y="0"/>
                  </a:cubicBezTo>
                  <a:close/>
                </a:path>
              </a:pathLst>
            </a:custGeom>
          </p:spPr>
        </p:pic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0C7B1CA-42B0-3459-F6FB-6B496A4B74CA}"/>
                </a:ext>
              </a:extLst>
            </p:cNvPr>
            <p:cNvCxnSpPr>
              <a:cxnSpLocks/>
              <a:stCxn id="107" idx="2"/>
            </p:cNvCxnSpPr>
            <p:nvPr/>
          </p:nvCxnSpPr>
          <p:spPr>
            <a:xfrm flipH="1">
              <a:off x="7148518" y="7348169"/>
              <a:ext cx="31442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35BDF81-14BA-1933-454B-991C90915A28}"/>
                </a:ext>
              </a:extLst>
            </p:cNvPr>
            <p:cNvSpPr txBox="1"/>
            <p:nvPr/>
          </p:nvSpPr>
          <p:spPr>
            <a:xfrm>
              <a:off x="9254315" y="7129494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y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370EB09-72A7-B334-CE72-EBEB5F505E10}"/>
                </a:ext>
              </a:extLst>
            </p:cNvPr>
            <p:cNvCxnSpPr>
              <a:cxnSpLocks/>
              <a:stCxn id="107" idx="0"/>
            </p:cNvCxnSpPr>
            <p:nvPr/>
          </p:nvCxnSpPr>
          <p:spPr>
            <a:xfrm flipV="1">
              <a:off x="7719945" y="6808010"/>
              <a:ext cx="0" cy="283153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E24E969-D1A8-7F9D-B928-B858FC327D4A}"/>
                </a:ext>
              </a:extLst>
            </p:cNvPr>
            <p:cNvSpPr txBox="1"/>
            <p:nvPr/>
          </p:nvSpPr>
          <p:spPr>
            <a:xfrm>
              <a:off x="7561134" y="639558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b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9AAE880-9D83-9A19-3E1D-AFD0A72666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062" y="7348204"/>
              <a:ext cx="42237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DB360E3-DA51-5880-86AA-EDD2E0C0A649}"/>
                </a:ext>
              </a:extLst>
            </p:cNvPr>
            <p:cNvGrpSpPr/>
            <p:nvPr/>
          </p:nvGrpSpPr>
          <p:grpSpPr>
            <a:xfrm>
              <a:off x="7462938" y="7091163"/>
              <a:ext cx="1324124" cy="514012"/>
              <a:chOff x="7339350" y="7091163"/>
              <a:chExt cx="1324124" cy="514012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F144A70E-849F-B25E-E760-2814B709AB74}"/>
                  </a:ext>
                </a:extLst>
              </p:cNvPr>
              <p:cNvCxnSpPr>
                <a:cxnSpLocks/>
                <a:stCxn id="55" idx="2"/>
                <a:endCxn id="107" idx="6"/>
              </p:cNvCxnSpPr>
              <p:nvPr/>
            </p:nvCxnSpPr>
            <p:spPr>
              <a:xfrm flipH="1">
                <a:off x="7853364" y="7348169"/>
                <a:ext cx="296096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B966A59B-480C-017B-27BA-0A356AF71C26}"/>
                  </a:ext>
                </a:extLst>
              </p:cNvPr>
              <p:cNvGrpSpPr/>
              <p:nvPr/>
            </p:nvGrpSpPr>
            <p:grpSpPr>
              <a:xfrm>
                <a:off x="7339350" y="7091163"/>
                <a:ext cx="514014" cy="514012"/>
                <a:chOff x="7767975" y="7091163"/>
                <a:chExt cx="514014" cy="514012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E58E57FB-DB07-3A2C-EF37-2BF806343BD5}"/>
                    </a:ext>
                  </a:extLst>
                </p:cNvPr>
                <p:cNvSpPr/>
                <p:nvPr/>
              </p:nvSpPr>
              <p:spPr>
                <a:xfrm>
                  <a:off x="7767975" y="7091163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3A636A3E-E393-7183-509B-CDEF3DF8A994}"/>
                    </a:ext>
                  </a:extLst>
                </p:cNvPr>
                <p:cNvSpPr txBox="1"/>
                <p:nvPr/>
              </p:nvSpPr>
              <p:spPr>
                <a:xfrm>
                  <a:off x="7854950" y="7114397"/>
                  <a:ext cx="3289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l-GR" sz="24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Σ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CD0D3D7F-F52C-9AE0-DFB5-0C1801FB4B00}"/>
                  </a:ext>
                </a:extLst>
              </p:cNvPr>
              <p:cNvGrpSpPr/>
              <p:nvPr/>
            </p:nvGrpSpPr>
            <p:grpSpPr>
              <a:xfrm>
                <a:off x="8149460" y="7091163"/>
                <a:ext cx="514014" cy="514012"/>
                <a:chOff x="8392301" y="7491044"/>
                <a:chExt cx="514014" cy="514012"/>
              </a:xfrm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DC52435-7C11-C0BE-002B-6239AFFD0533}"/>
                    </a:ext>
                  </a:extLst>
                </p:cNvPr>
                <p:cNvSpPr/>
                <p:nvPr/>
              </p:nvSpPr>
              <p:spPr>
                <a:xfrm>
                  <a:off x="8392301" y="7491044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137EE3D9-B013-421B-DA74-4C1B3902D5D2}"/>
                    </a:ext>
                  </a:extLst>
                </p:cNvPr>
                <p:cNvSpPr/>
                <p:nvPr/>
              </p:nvSpPr>
              <p:spPr>
                <a:xfrm>
                  <a:off x="8543131" y="7620000"/>
                  <a:ext cx="200025" cy="263525"/>
                </a:xfrm>
                <a:custGeom>
                  <a:avLst/>
                  <a:gdLst>
                    <a:gd name="connsiteX0" fmla="*/ 0 w 882444"/>
                    <a:gd name="connsiteY0" fmla="*/ 802459 h 802459"/>
                    <a:gd name="connsiteX1" fmla="*/ 711200 w 882444"/>
                    <a:gd name="connsiteY1" fmla="*/ 40459 h 802459"/>
                    <a:gd name="connsiteX2" fmla="*/ 879475 w 882444"/>
                    <a:gd name="connsiteY2" fmla="*/ 103959 h 802459"/>
                    <a:gd name="connsiteX3" fmla="*/ 815975 w 882444"/>
                    <a:gd name="connsiteY3" fmla="*/ 94434 h 802459"/>
                    <a:gd name="connsiteX4" fmla="*/ 781050 w 882444"/>
                    <a:gd name="connsiteY4" fmla="*/ 148409 h 802459"/>
                    <a:gd name="connsiteX0" fmla="*/ 0 w 880514"/>
                    <a:gd name="connsiteY0" fmla="*/ 803779 h 803779"/>
                    <a:gd name="connsiteX1" fmla="*/ 711200 w 880514"/>
                    <a:gd name="connsiteY1" fmla="*/ 41779 h 803779"/>
                    <a:gd name="connsiteX2" fmla="*/ 879475 w 880514"/>
                    <a:gd name="connsiteY2" fmla="*/ 105279 h 803779"/>
                    <a:gd name="connsiteX3" fmla="*/ 781050 w 880514"/>
                    <a:gd name="connsiteY3" fmla="*/ 149729 h 803779"/>
                    <a:gd name="connsiteX0" fmla="*/ 0 w 789503"/>
                    <a:gd name="connsiteY0" fmla="*/ 794952 h 794952"/>
                    <a:gd name="connsiteX1" fmla="*/ 711200 w 789503"/>
                    <a:gd name="connsiteY1" fmla="*/ 32952 h 794952"/>
                    <a:gd name="connsiteX2" fmla="*/ 781050 w 789503"/>
                    <a:gd name="connsiteY2" fmla="*/ 140902 h 794952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377826 w 711200"/>
                    <a:gd name="connsiteY1" fmla="*/ 50799 h 762000"/>
                    <a:gd name="connsiteX2" fmla="*/ 711200 w 711200"/>
                    <a:gd name="connsiteY2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438150"/>
                    <a:gd name="connsiteY0" fmla="*/ 485775 h 485775"/>
                    <a:gd name="connsiteX1" fmla="*/ 438150 w 438150"/>
                    <a:gd name="connsiteY1" fmla="*/ 0 h 485775"/>
                    <a:gd name="connsiteX0" fmla="*/ 2660131 w 2705655"/>
                    <a:gd name="connsiteY0" fmla="*/ 1066800 h 1066800"/>
                    <a:gd name="connsiteX1" fmla="*/ 31231 w 2705655"/>
                    <a:gd name="connsiteY1" fmla="*/ 0 h 1066800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99"/>
                    <a:gd name="connsiteX1" fmla="*/ 222250 w 222250"/>
                    <a:gd name="connsiteY1" fmla="*/ 0 h 307999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8148 h 308291"/>
                    <a:gd name="connsiteX1" fmla="*/ 222250 w 222250"/>
                    <a:gd name="connsiteY1" fmla="*/ 173 h 308291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09550"/>
                    <a:gd name="connsiteY0" fmla="*/ 285945 h 285945"/>
                    <a:gd name="connsiteX1" fmla="*/ 209550 w 209550"/>
                    <a:gd name="connsiteY1" fmla="*/ 195 h 285945"/>
                    <a:gd name="connsiteX0" fmla="*/ 0 w 196850"/>
                    <a:gd name="connsiteY0" fmla="*/ 263737 h 263737"/>
                    <a:gd name="connsiteX1" fmla="*/ 196850 w 196850"/>
                    <a:gd name="connsiteY1" fmla="*/ 212 h 263737"/>
                    <a:gd name="connsiteX0" fmla="*/ 0 w 180975"/>
                    <a:gd name="connsiteY0" fmla="*/ 263737 h 263737"/>
                    <a:gd name="connsiteX1" fmla="*/ 180975 w 180975"/>
                    <a:gd name="connsiteY1" fmla="*/ 212 h 263737"/>
                    <a:gd name="connsiteX0" fmla="*/ 0 w 200025"/>
                    <a:gd name="connsiteY0" fmla="*/ 263737 h 263737"/>
                    <a:gd name="connsiteX1" fmla="*/ 200025 w 200025"/>
                    <a:gd name="connsiteY1" fmla="*/ 212 h 263737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0025" h="263525">
                      <a:moveTo>
                        <a:pt x="0" y="263525"/>
                      </a:moveTo>
                      <a:cubicBezTo>
                        <a:pt x="98162" y="258762"/>
                        <a:pt x="105833" y="794"/>
                        <a:pt x="200025" y="0"/>
                      </a:cubicBezTo>
                    </a:path>
                  </a:pathLst>
                </a:custGeom>
                <a:noFill/>
                <a:ln w="254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52DD3082-CF90-0A2D-6092-34D31869BA91}"/>
                </a:ext>
              </a:extLst>
            </p:cNvPr>
            <p:cNvGrpSpPr/>
            <p:nvPr/>
          </p:nvGrpSpPr>
          <p:grpSpPr>
            <a:xfrm>
              <a:off x="6666272" y="6706940"/>
              <a:ext cx="346601" cy="1202080"/>
              <a:chOff x="6566254" y="6662490"/>
              <a:chExt cx="346601" cy="1202080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8207769-F08F-3DCA-765C-B1FDE5929770}"/>
                  </a:ext>
                </a:extLst>
              </p:cNvPr>
              <p:cNvSpPr txBox="1"/>
              <p:nvPr/>
            </p:nvSpPr>
            <p:spPr>
              <a:xfrm>
                <a:off x="6566254" y="6662490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A3140E-CCD2-AD42-66B2-2905E1C3A07A}"/>
                  </a:ext>
                </a:extLst>
              </p:cNvPr>
              <p:cNvSpPr txBox="1"/>
              <p:nvPr/>
            </p:nvSpPr>
            <p:spPr>
              <a:xfrm>
                <a:off x="6566254" y="6908068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baseline="-25000" dirty="0">
                    <a:solidFill>
                      <a:schemeClr val="bg1"/>
                    </a:solidFill>
                    <a:latin typeface="Google Sans"/>
                  </a:rPr>
                  <a:t>1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E068C99-B5B1-CCFE-9C4D-877C568819CB}"/>
                  </a:ext>
                </a:extLst>
              </p:cNvPr>
              <p:cNvSpPr txBox="1"/>
              <p:nvPr/>
            </p:nvSpPr>
            <p:spPr>
              <a:xfrm>
                <a:off x="6567889" y="7526016"/>
                <a:ext cx="3449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4EAD7B3-41E2-9F62-3938-2C5509BC6793}"/>
                  </a:ext>
                </a:extLst>
              </p:cNvPr>
              <p:cNvGrpSpPr/>
              <p:nvPr/>
            </p:nvGrpSpPr>
            <p:grpSpPr>
              <a:xfrm>
                <a:off x="6600166" y="7060465"/>
                <a:ext cx="236751" cy="570427"/>
                <a:chOff x="6612866" y="7047765"/>
                <a:chExt cx="236751" cy="570427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B7D7DB61-8A87-14EE-0215-DE4268A28E4A}"/>
                    </a:ext>
                  </a:extLst>
                </p:cNvPr>
                <p:cNvSpPr txBox="1"/>
                <p:nvPr/>
              </p:nvSpPr>
              <p:spPr>
                <a:xfrm>
                  <a:off x="6613652" y="7047765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EE973AEE-E7DA-7A96-A3E5-91EAA61DA1F6}"/>
                    </a:ext>
                  </a:extLst>
                </p:cNvPr>
                <p:cNvSpPr txBox="1"/>
                <p:nvPr/>
              </p:nvSpPr>
              <p:spPr>
                <a:xfrm>
                  <a:off x="6613655" y="7160272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8F47066-DD96-BC7F-38E2-C8DE9980D017}"/>
                    </a:ext>
                  </a:extLst>
                </p:cNvPr>
                <p:cNvSpPr txBox="1"/>
                <p:nvPr/>
              </p:nvSpPr>
              <p:spPr>
                <a:xfrm>
                  <a:off x="6612866" y="7279638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C5DFF2C6-C81C-65F1-1EBD-48E4D71F5104}"/>
              </a:ext>
            </a:extLst>
          </p:cNvPr>
          <p:cNvCxnSpPr>
            <a:stCxn id="70" idx="6"/>
            <a:endCxn id="76" idx="2"/>
          </p:cNvCxnSpPr>
          <p:nvPr/>
        </p:nvCxnSpPr>
        <p:spPr>
          <a:xfrm flipV="1">
            <a:off x="3262893" y="10820391"/>
            <a:ext cx="546329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70A79E2-7F7D-34F6-283E-82E5E245F305}"/>
              </a:ext>
            </a:extLst>
          </p:cNvPr>
          <p:cNvCxnSpPr>
            <a:cxnSpLocks/>
            <a:stCxn id="75" idx="2"/>
            <a:endCxn id="70" idx="6"/>
          </p:cNvCxnSpPr>
          <p:nvPr/>
        </p:nvCxnSpPr>
        <p:spPr>
          <a:xfrm flipH="1" flipV="1">
            <a:off x="3262893" y="11400184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FAD9795-757B-3D46-50B1-39F0CCF1A488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0463" y="11406711"/>
            <a:ext cx="556953" cy="1635788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926E5F8-ECC4-4EA4-0121-33799B51A4CA}"/>
              </a:ext>
            </a:extLst>
          </p:cNvPr>
          <p:cNvCxnSpPr>
            <a:cxnSpLocks/>
            <a:stCxn id="71" idx="2"/>
            <a:endCxn id="70" idx="6"/>
          </p:cNvCxnSpPr>
          <p:nvPr/>
        </p:nvCxnSpPr>
        <p:spPr>
          <a:xfrm flipH="1" flipV="1">
            <a:off x="3262893" y="11400184"/>
            <a:ext cx="554333" cy="2748921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91305D6-073E-A10E-7D06-D09AE21C109D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4370" y="11933984"/>
            <a:ext cx="549712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035F36B-7207-9F25-E887-165BB0FEF197}"/>
              </a:ext>
            </a:extLst>
          </p:cNvPr>
          <p:cNvCxnSpPr>
            <a:cxnSpLocks/>
            <a:stCxn id="76" idx="2"/>
            <a:endCxn id="69" idx="6"/>
          </p:cNvCxnSpPr>
          <p:nvPr/>
        </p:nvCxnSpPr>
        <p:spPr>
          <a:xfrm flipH="1">
            <a:off x="3266227" y="10820391"/>
            <a:ext cx="542995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9427CC9-7E48-A612-6AD1-07333EF5DE6F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7753" y="12508699"/>
            <a:ext cx="549663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6EC0DAD-15E3-D962-2DC5-B32D1FB5112D}"/>
              </a:ext>
            </a:extLst>
          </p:cNvPr>
          <p:cNvCxnSpPr>
            <a:cxnSpLocks/>
            <a:stCxn id="71" idx="2"/>
            <a:endCxn id="69" idx="6"/>
          </p:cNvCxnSpPr>
          <p:nvPr/>
        </p:nvCxnSpPr>
        <p:spPr>
          <a:xfrm flipH="1" flipV="1">
            <a:off x="3266227" y="12508699"/>
            <a:ext cx="550999" cy="1640406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107E334A-4CA5-F229-2118-5B60E501214E}"/>
              </a:ext>
            </a:extLst>
          </p:cNvPr>
          <p:cNvCxnSpPr>
            <a:cxnSpLocks/>
            <a:stCxn id="71" idx="2"/>
            <a:endCxn id="67" idx="6"/>
          </p:cNvCxnSpPr>
          <p:nvPr/>
        </p:nvCxnSpPr>
        <p:spPr>
          <a:xfrm flipH="1" flipV="1">
            <a:off x="3266037" y="13615305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CBC00F7-7F6C-C5E0-36FE-49DDF1A2A880}"/>
              </a:ext>
            </a:extLst>
          </p:cNvPr>
          <p:cNvCxnSpPr>
            <a:cxnSpLocks/>
            <a:stCxn id="73" idx="2"/>
          </p:cNvCxnSpPr>
          <p:nvPr/>
        </p:nvCxnSpPr>
        <p:spPr>
          <a:xfrm flipH="1">
            <a:off x="3267753" y="13042499"/>
            <a:ext cx="549663" cy="572806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8C8A1A0-E1B9-B704-3841-6A75A6F58C04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6895" y="11933984"/>
            <a:ext cx="547187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2F37F2A2-5718-B820-6366-BB3EC4950E9B}"/>
              </a:ext>
            </a:extLst>
          </p:cNvPr>
          <p:cNvCxnSpPr>
            <a:cxnSpLocks/>
            <a:stCxn id="76" idx="2"/>
          </p:cNvCxnSpPr>
          <p:nvPr/>
        </p:nvCxnSpPr>
        <p:spPr>
          <a:xfrm flipH="1">
            <a:off x="3266037" y="10820391"/>
            <a:ext cx="543185" cy="277096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59ACF45-2009-1927-78EA-F2BE39CF2E21}"/>
              </a:ext>
            </a:extLst>
          </p:cNvPr>
          <p:cNvGrpSpPr/>
          <p:nvPr/>
        </p:nvGrpSpPr>
        <p:grpSpPr>
          <a:xfrm>
            <a:off x="2493964" y="11015721"/>
            <a:ext cx="772263" cy="2984047"/>
            <a:chOff x="2514572" y="11046319"/>
            <a:chExt cx="772263" cy="2984047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EB683C1-2446-6C7C-8F9E-7603BC22DA07}"/>
                </a:ext>
              </a:extLst>
            </p:cNvPr>
            <p:cNvSpPr/>
            <p:nvPr/>
          </p:nvSpPr>
          <p:spPr>
            <a:xfrm>
              <a:off x="2517716" y="13261440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16A2FE7-789E-12F0-BE20-8C2236E01C2C}"/>
                </a:ext>
              </a:extLst>
            </p:cNvPr>
            <p:cNvSpPr/>
            <p:nvPr/>
          </p:nvSpPr>
          <p:spPr>
            <a:xfrm>
              <a:off x="2517906" y="1215483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C2C0E39-78EA-384B-5241-463A34E23CE7}"/>
                </a:ext>
              </a:extLst>
            </p:cNvPr>
            <p:cNvSpPr/>
            <p:nvPr/>
          </p:nvSpPr>
          <p:spPr>
            <a:xfrm>
              <a:off x="2514572" y="11046319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A649EED-A773-C666-DC4E-C94C7351C126}"/>
              </a:ext>
            </a:extLst>
          </p:cNvPr>
          <p:cNvGrpSpPr/>
          <p:nvPr/>
        </p:nvGrpSpPr>
        <p:grpSpPr>
          <a:xfrm>
            <a:off x="3809222" y="10435928"/>
            <a:ext cx="777123" cy="4097640"/>
            <a:chOff x="3639520" y="5358914"/>
            <a:chExt cx="777123" cy="409764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2641F12-D86C-C731-E418-18BC359D5917}"/>
                </a:ext>
              </a:extLst>
            </p:cNvPr>
            <p:cNvSpPr/>
            <p:nvPr/>
          </p:nvSpPr>
          <p:spPr>
            <a:xfrm>
              <a:off x="3647524" y="8687628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69CD590-AF25-A263-F39D-AED50A4B212F}"/>
                </a:ext>
              </a:extLst>
            </p:cNvPr>
            <p:cNvSpPr/>
            <p:nvPr/>
          </p:nvSpPr>
          <p:spPr>
            <a:xfrm>
              <a:off x="3647714" y="7581022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4C8BD8A-ED8F-5F0B-4858-BB66AB61A2E9}"/>
                </a:ext>
              </a:extLst>
            </p:cNvPr>
            <p:cNvSpPr/>
            <p:nvPr/>
          </p:nvSpPr>
          <p:spPr>
            <a:xfrm>
              <a:off x="3644380" y="6472507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D71F9E-FD99-BC29-1B5F-21AFF1F31873}"/>
                </a:ext>
              </a:extLst>
            </p:cNvPr>
            <p:cNvSpPr/>
            <p:nvPr/>
          </p:nvSpPr>
          <p:spPr>
            <a:xfrm>
              <a:off x="3639520" y="535891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53" name="Picture 152">
            <a:extLst>
              <a:ext uri="{FF2B5EF4-FFF2-40B4-BE49-F238E27FC236}">
                <a16:creationId xmlns:a16="http://schemas.microsoft.com/office/drawing/2014/main" id="{DF13A288-DFA1-1016-300F-BF6D50DF686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895" y="13533234"/>
            <a:ext cx="3205973" cy="3208744"/>
          </a:xfrm>
          <a:prstGeom prst="rect">
            <a:avLst/>
          </a:prstGeom>
        </p:spPr>
      </p:pic>
      <p:pic>
        <p:nvPicPr>
          <p:cNvPr id="155" name="Picture 154" descr="A circular object with symbols and letters&#10;&#10;AI-generated content may be incorrect.">
            <a:extLst>
              <a:ext uri="{FF2B5EF4-FFF2-40B4-BE49-F238E27FC236}">
                <a16:creationId xmlns:a16="http://schemas.microsoft.com/office/drawing/2014/main" id="{94E8FCD3-B26F-5B51-C7AC-0F1FC936B0F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18" y="5504845"/>
            <a:ext cx="3535714" cy="3535714"/>
          </a:xfrm>
          <a:prstGeom prst="rect">
            <a:avLst/>
          </a:prstGeom>
        </p:spPr>
      </p:pic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5D87CFB-5D9D-935C-4F9B-C9598EAAF4CE}"/>
              </a:ext>
            </a:extLst>
          </p:cNvPr>
          <p:cNvGrpSpPr/>
          <p:nvPr/>
        </p:nvGrpSpPr>
        <p:grpSpPr>
          <a:xfrm>
            <a:off x="8016076" y="13533234"/>
            <a:ext cx="3537121" cy="3537121"/>
            <a:chOff x="6875855" y="5756591"/>
            <a:chExt cx="3537121" cy="3537121"/>
          </a:xfrm>
        </p:grpSpPr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60F5F78-2D89-B13B-6019-C8896A4D9F59}"/>
                </a:ext>
              </a:extLst>
            </p:cNvPr>
            <p:cNvSpPr/>
            <p:nvPr/>
          </p:nvSpPr>
          <p:spPr>
            <a:xfrm>
              <a:off x="6875855" y="5756591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C07DE2A-8A5B-F6D5-AF9C-0141DB842A5E}"/>
                </a:ext>
              </a:extLst>
            </p:cNvPr>
            <p:cNvSpPr/>
            <p:nvPr/>
          </p:nvSpPr>
          <p:spPr>
            <a:xfrm>
              <a:off x="7039622" y="5920359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5836829E-5B95-3C5C-C9B8-C18C67783149}"/>
                </a:ext>
              </a:extLst>
            </p:cNvPr>
            <p:cNvGrpSpPr/>
            <p:nvPr/>
          </p:nvGrpSpPr>
          <p:grpSpPr>
            <a:xfrm>
              <a:off x="7226711" y="6586547"/>
              <a:ext cx="2921355" cy="1499455"/>
              <a:chOff x="5663381" y="6409565"/>
              <a:chExt cx="2921355" cy="1499455"/>
            </a:xfrm>
          </p:grpSpPr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1C5F551B-C50A-4E7C-EA23-D123D44623E9}"/>
                  </a:ext>
                </a:extLst>
              </p:cNvPr>
              <p:cNvSpPr txBox="1"/>
              <p:nvPr/>
            </p:nvSpPr>
            <p:spPr>
              <a:xfrm>
                <a:off x="5977412" y="7329549"/>
                <a:ext cx="83869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 </a:t>
                </a:r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… 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9EA53ADD-2F11-4A38-2F82-86C446A8044C}"/>
                  </a:ext>
                </a:extLst>
              </p:cNvPr>
              <p:cNvCxnSpPr>
                <a:cxnSpLocks/>
                <a:stCxn id="180" idx="2"/>
              </p:cNvCxnSpPr>
              <p:nvPr/>
            </p:nvCxnSpPr>
            <p:spPr>
              <a:xfrm flipH="1">
                <a:off x="5980500" y="7348169"/>
                <a:ext cx="825622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13CA09-874A-B85C-E545-4C83F2D038D6}"/>
                  </a:ext>
                </a:extLst>
              </p:cNvPr>
              <p:cNvSpPr txBox="1"/>
              <p:nvPr/>
            </p:nvSpPr>
            <p:spPr>
              <a:xfrm>
                <a:off x="8295874" y="7129494"/>
                <a:ext cx="2888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y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B83507BB-C566-B40F-B417-5BCA09CD12EA}"/>
                  </a:ext>
                </a:extLst>
              </p:cNvPr>
              <p:cNvCxnSpPr>
                <a:cxnSpLocks/>
                <a:stCxn id="180" idx="0"/>
              </p:cNvCxnSpPr>
              <p:nvPr/>
            </p:nvCxnSpPr>
            <p:spPr>
              <a:xfrm flipV="1">
                <a:off x="7063129" y="6808010"/>
                <a:ext cx="0" cy="283153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EE17FAA5-96C7-4CC5-F277-1C4962928891}"/>
                  </a:ext>
                </a:extLst>
              </p:cNvPr>
              <p:cNvSpPr txBox="1"/>
              <p:nvPr/>
            </p:nvSpPr>
            <p:spPr>
              <a:xfrm>
                <a:off x="6904318" y="6409565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b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DABBB5A-A09F-FCF1-EA98-4CDFD9C4C8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98471" y="7348204"/>
                <a:ext cx="422370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E6748A27-1D0C-F92A-7BE6-6BB4638C995E}"/>
                  </a:ext>
                </a:extLst>
              </p:cNvPr>
              <p:cNvGrpSpPr/>
              <p:nvPr/>
            </p:nvGrpSpPr>
            <p:grpSpPr>
              <a:xfrm>
                <a:off x="6806122" y="7091163"/>
                <a:ext cx="1324124" cy="514012"/>
                <a:chOff x="7339350" y="7091163"/>
                <a:chExt cx="1324124" cy="514012"/>
              </a:xfrm>
            </p:grpSpPr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B2095226-20D4-E982-719D-034C6C5E9A47}"/>
                    </a:ext>
                  </a:extLst>
                </p:cNvPr>
                <p:cNvCxnSpPr>
                  <a:cxnSpLocks/>
                  <a:stCxn id="178" idx="2"/>
                  <a:endCxn id="180" idx="6"/>
                </p:cNvCxnSpPr>
                <p:nvPr/>
              </p:nvCxnSpPr>
              <p:spPr>
                <a:xfrm flipH="1">
                  <a:off x="7853364" y="7348169"/>
                  <a:ext cx="296096" cy="0"/>
                </a:xfrm>
                <a:prstGeom prst="line">
                  <a:avLst/>
                </a:prstGeom>
                <a:ln w="38100" cap="rnd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A0BEF4B2-F1C6-4C47-28A2-39FC0A1E87B7}"/>
                    </a:ext>
                  </a:extLst>
                </p:cNvPr>
                <p:cNvGrpSpPr/>
                <p:nvPr/>
              </p:nvGrpSpPr>
              <p:grpSpPr>
                <a:xfrm>
                  <a:off x="7339350" y="7091163"/>
                  <a:ext cx="514014" cy="514012"/>
                  <a:chOff x="7767975" y="7091163"/>
                  <a:chExt cx="514014" cy="514012"/>
                </a:xfrm>
              </p:grpSpPr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232A69-1C72-7419-B33A-1251FF472334}"/>
                      </a:ext>
                    </a:extLst>
                  </p:cNvPr>
                  <p:cNvSpPr/>
                  <p:nvPr/>
                </p:nvSpPr>
                <p:spPr>
                  <a:xfrm>
                    <a:off x="7767975" y="7091163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1" name="TextBox 180">
                    <a:extLst>
                      <a:ext uri="{FF2B5EF4-FFF2-40B4-BE49-F238E27FC236}">
                        <a16:creationId xmlns:a16="http://schemas.microsoft.com/office/drawing/2014/main" id="{9883D645-CC24-272F-B30A-138848496C3F}"/>
                      </a:ext>
                    </a:extLst>
                  </p:cNvPr>
                  <p:cNvSpPr txBox="1"/>
                  <p:nvPr/>
                </p:nvSpPr>
                <p:spPr>
                  <a:xfrm>
                    <a:off x="7854950" y="7114397"/>
                    <a:ext cx="3289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l-GR" sz="24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Σ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C19B794E-8E1E-E8ED-6DB6-F9BBE80567D0}"/>
                    </a:ext>
                  </a:extLst>
                </p:cNvPr>
                <p:cNvGrpSpPr/>
                <p:nvPr/>
              </p:nvGrpSpPr>
              <p:grpSpPr>
                <a:xfrm>
                  <a:off x="8149460" y="7091163"/>
                  <a:ext cx="514014" cy="514012"/>
                  <a:chOff x="8392301" y="7491044"/>
                  <a:chExt cx="514014" cy="514012"/>
                </a:xfrm>
              </p:grpSpPr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AEF2DBC6-3C1F-1A56-BA52-4DF4B1635A1E}"/>
                      </a:ext>
                    </a:extLst>
                  </p:cNvPr>
                  <p:cNvSpPr/>
                  <p:nvPr/>
                </p:nvSpPr>
                <p:spPr>
                  <a:xfrm>
                    <a:off x="8392301" y="7491044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16DB6300-C01D-9E29-EC90-3FD8278FF2EF}"/>
                      </a:ext>
                    </a:extLst>
                  </p:cNvPr>
                  <p:cNvSpPr/>
                  <p:nvPr/>
                </p:nvSpPr>
                <p:spPr>
                  <a:xfrm>
                    <a:off x="8543131" y="7620000"/>
                    <a:ext cx="200025" cy="263525"/>
                  </a:xfrm>
                  <a:custGeom>
                    <a:avLst/>
                    <a:gdLst>
                      <a:gd name="connsiteX0" fmla="*/ 0 w 882444"/>
                      <a:gd name="connsiteY0" fmla="*/ 802459 h 802459"/>
                      <a:gd name="connsiteX1" fmla="*/ 711200 w 882444"/>
                      <a:gd name="connsiteY1" fmla="*/ 40459 h 802459"/>
                      <a:gd name="connsiteX2" fmla="*/ 879475 w 882444"/>
                      <a:gd name="connsiteY2" fmla="*/ 103959 h 802459"/>
                      <a:gd name="connsiteX3" fmla="*/ 815975 w 882444"/>
                      <a:gd name="connsiteY3" fmla="*/ 94434 h 802459"/>
                      <a:gd name="connsiteX4" fmla="*/ 781050 w 882444"/>
                      <a:gd name="connsiteY4" fmla="*/ 148409 h 802459"/>
                      <a:gd name="connsiteX0" fmla="*/ 0 w 880514"/>
                      <a:gd name="connsiteY0" fmla="*/ 803779 h 803779"/>
                      <a:gd name="connsiteX1" fmla="*/ 711200 w 880514"/>
                      <a:gd name="connsiteY1" fmla="*/ 41779 h 803779"/>
                      <a:gd name="connsiteX2" fmla="*/ 879475 w 880514"/>
                      <a:gd name="connsiteY2" fmla="*/ 105279 h 803779"/>
                      <a:gd name="connsiteX3" fmla="*/ 781050 w 880514"/>
                      <a:gd name="connsiteY3" fmla="*/ 149729 h 803779"/>
                      <a:gd name="connsiteX0" fmla="*/ 0 w 789503"/>
                      <a:gd name="connsiteY0" fmla="*/ 794952 h 794952"/>
                      <a:gd name="connsiteX1" fmla="*/ 711200 w 789503"/>
                      <a:gd name="connsiteY1" fmla="*/ 32952 h 794952"/>
                      <a:gd name="connsiteX2" fmla="*/ 781050 w 789503"/>
                      <a:gd name="connsiteY2" fmla="*/ 140902 h 794952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377826 w 711200"/>
                      <a:gd name="connsiteY1" fmla="*/ 50799 h 762000"/>
                      <a:gd name="connsiteX2" fmla="*/ 711200 w 711200"/>
                      <a:gd name="connsiteY2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438150"/>
                      <a:gd name="connsiteY0" fmla="*/ 485775 h 485775"/>
                      <a:gd name="connsiteX1" fmla="*/ 438150 w 438150"/>
                      <a:gd name="connsiteY1" fmla="*/ 0 h 485775"/>
                      <a:gd name="connsiteX0" fmla="*/ 2660131 w 2705655"/>
                      <a:gd name="connsiteY0" fmla="*/ 1066800 h 1066800"/>
                      <a:gd name="connsiteX1" fmla="*/ 31231 w 2705655"/>
                      <a:gd name="connsiteY1" fmla="*/ 0 h 1066800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99"/>
                      <a:gd name="connsiteX1" fmla="*/ 222250 w 222250"/>
                      <a:gd name="connsiteY1" fmla="*/ 0 h 307999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8148 h 308291"/>
                      <a:gd name="connsiteX1" fmla="*/ 222250 w 222250"/>
                      <a:gd name="connsiteY1" fmla="*/ 173 h 308291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09550"/>
                      <a:gd name="connsiteY0" fmla="*/ 285945 h 285945"/>
                      <a:gd name="connsiteX1" fmla="*/ 209550 w 209550"/>
                      <a:gd name="connsiteY1" fmla="*/ 195 h 285945"/>
                      <a:gd name="connsiteX0" fmla="*/ 0 w 196850"/>
                      <a:gd name="connsiteY0" fmla="*/ 263737 h 263737"/>
                      <a:gd name="connsiteX1" fmla="*/ 196850 w 196850"/>
                      <a:gd name="connsiteY1" fmla="*/ 212 h 263737"/>
                      <a:gd name="connsiteX0" fmla="*/ 0 w 180975"/>
                      <a:gd name="connsiteY0" fmla="*/ 263737 h 263737"/>
                      <a:gd name="connsiteX1" fmla="*/ 180975 w 180975"/>
                      <a:gd name="connsiteY1" fmla="*/ 212 h 263737"/>
                      <a:gd name="connsiteX0" fmla="*/ 0 w 200025"/>
                      <a:gd name="connsiteY0" fmla="*/ 263737 h 263737"/>
                      <a:gd name="connsiteX1" fmla="*/ 200025 w 200025"/>
                      <a:gd name="connsiteY1" fmla="*/ 212 h 263737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00025" h="263525">
                        <a:moveTo>
                          <a:pt x="0" y="263525"/>
                        </a:moveTo>
                        <a:cubicBezTo>
                          <a:pt x="98162" y="258762"/>
                          <a:pt x="105833" y="794"/>
                          <a:pt x="200025" y="0"/>
                        </a:cubicBezTo>
                      </a:path>
                    </a:pathLst>
                  </a:custGeom>
                  <a:noFill/>
                  <a:ln w="25400" cap="rnd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92EABF59-623C-0D91-EE98-66E29649558E}"/>
                  </a:ext>
                </a:extLst>
              </p:cNvPr>
              <p:cNvGrpSpPr/>
              <p:nvPr/>
            </p:nvGrpSpPr>
            <p:grpSpPr>
              <a:xfrm>
                <a:off x="5663381" y="6706940"/>
                <a:ext cx="346601" cy="1202080"/>
                <a:chOff x="6566254" y="6662490"/>
                <a:chExt cx="346601" cy="1202080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47027ED-BFB5-EE77-499B-CC87FA2FC975}"/>
                    </a:ext>
                  </a:extLst>
                </p:cNvPr>
                <p:cNvSpPr txBox="1"/>
                <p:nvPr/>
              </p:nvSpPr>
              <p:spPr>
                <a:xfrm>
                  <a:off x="6566254" y="6662490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0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69" name="TextBox 168">
                  <a:extLst>
                    <a:ext uri="{FF2B5EF4-FFF2-40B4-BE49-F238E27FC236}">
                      <a16:creationId xmlns:a16="http://schemas.microsoft.com/office/drawing/2014/main" id="{DEB09E2B-0932-EFCF-0591-BFF4826C9642}"/>
                    </a:ext>
                  </a:extLst>
                </p:cNvPr>
                <p:cNvSpPr txBox="1"/>
                <p:nvPr/>
              </p:nvSpPr>
              <p:spPr>
                <a:xfrm>
                  <a:off x="6566254" y="6908068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baseline="-25000" dirty="0">
                      <a:solidFill>
                        <a:schemeClr val="bg1"/>
                      </a:solidFill>
                      <a:latin typeface="Google Sans"/>
                    </a:rPr>
                    <a:t>1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40E53BD9-930C-457C-3778-EC7962A08070}"/>
                    </a:ext>
                  </a:extLst>
                </p:cNvPr>
                <p:cNvSpPr txBox="1"/>
                <p:nvPr/>
              </p:nvSpPr>
              <p:spPr>
                <a:xfrm>
                  <a:off x="6567889" y="7526016"/>
                  <a:ext cx="34496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n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04BA39CB-435F-502A-79C6-F7EAF10B8068}"/>
                    </a:ext>
                  </a:extLst>
                </p:cNvPr>
                <p:cNvGrpSpPr/>
                <p:nvPr/>
              </p:nvGrpSpPr>
              <p:grpSpPr>
                <a:xfrm>
                  <a:off x="6600166" y="7060465"/>
                  <a:ext cx="236751" cy="570427"/>
                  <a:chOff x="6612866" y="7047765"/>
                  <a:chExt cx="236751" cy="570427"/>
                </a:xfrm>
              </p:grpSpPr>
              <p:sp>
                <p:nvSpPr>
                  <p:cNvPr id="172" name="TextBox 171">
                    <a:extLst>
                      <a:ext uri="{FF2B5EF4-FFF2-40B4-BE49-F238E27FC236}">
                        <a16:creationId xmlns:a16="http://schemas.microsoft.com/office/drawing/2014/main" id="{C2019BDB-22E8-BFFE-41DA-3F74B640C5C7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2" y="7047765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3" name="TextBox 172">
                    <a:extLst>
                      <a:ext uri="{FF2B5EF4-FFF2-40B4-BE49-F238E27FC236}">
                        <a16:creationId xmlns:a16="http://schemas.microsoft.com/office/drawing/2014/main" id="{37ED3A98-C7E3-EA8C-BE45-E576DF4F9E1F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5" y="7160272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4" name="TextBox 173">
                    <a:extLst>
                      <a:ext uri="{FF2B5EF4-FFF2-40B4-BE49-F238E27FC236}">
                        <a16:creationId xmlns:a16="http://schemas.microsoft.com/office/drawing/2014/main" id="{DEDDE1C5-AC87-B033-530D-1F99438C56AE}"/>
                      </a:ext>
                    </a:extLst>
                  </p:cNvPr>
                  <p:cNvSpPr txBox="1"/>
                  <p:nvPr/>
                </p:nvSpPr>
                <p:spPr>
                  <a:xfrm>
                    <a:off x="6612866" y="7279638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8B6B2327-C789-180E-6C50-82082011CCF0}"/>
              </a:ext>
            </a:extLst>
          </p:cNvPr>
          <p:cNvGrpSpPr/>
          <p:nvPr/>
        </p:nvGrpSpPr>
        <p:grpSpPr>
          <a:xfrm>
            <a:off x="11485198" y="5372165"/>
            <a:ext cx="3537121" cy="3537121"/>
            <a:chOff x="11485198" y="5372165"/>
            <a:chExt cx="3537121" cy="3537121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185B7FC-D086-5121-92A3-298A62D2B5FA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448BC52-BCB2-7B45-3999-8318F1473B3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3" name="Picture 182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C2BA919F-76A3-EE50-B703-7871D7463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7543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F1170FA2-BF68-7FBD-500A-6C9B958F1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18" y="7836952"/>
            <a:ext cx="1269178" cy="1269178"/>
          </a:xfrm>
          <a:prstGeom prst="rect">
            <a:avLst/>
          </a:prstGeom>
        </p:spPr>
      </p:pic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2A7428FF-FB5D-BBE3-4B69-9A95B184B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92" y="7836952"/>
            <a:ext cx="1269174" cy="1269174"/>
          </a:xfrm>
          <a:prstGeom prst="rect">
            <a:avLst/>
          </a:prstGeom>
        </p:spPr>
      </p:pic>
      <p:pic>
        <p:nvPicPr>
          <p:cNvPr id="11" name="Picture 10" descr="A black and white logo&#10;&#10;AI-generated content may be incorrect.">
            <a:extLst>
              <a:ext uri="{FF2B5EF4-FFF2-40B4-BE49-F238E27FC236}">
                <a16:creationId xmlns:a16="http://schemas.microsoft.com/office/drawing/2014/main" id="{81916D25-B73E-2F4A-2851-2B977DB5D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24" y="16653311"/>
            <a:ext cx="1269174" cy="1269174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B33812F9-AFA8-0342-3F29-31AC5881E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88" y="16695105"/>
            <a:ext cx="1269174" cy="1269174"/>
          </a:xfrm>
          <a:prstGeom prst="rect">
            <a:avLst/>
          </a:prstGeom>
        </p:spPr>
      </p:pic>
      <p:sp>
        <p:nvSpPr>
          <p:cNvPr id="89" name="Oval 88">
            <a:extLst>
              <a:ext uri="{FF2B5EF4-FFF2-40B4-BE49-F238E27FC236}">
                <a16:creationId xmlns:a16="http://schemas.microsoft.com/office/drawing/2014/main" id="{51344664-82DD-5043-8BAF-7F08FBFB54BA}"/>
              </a:ext>
            </a:extLst>
          </p:cNvPr>
          <p:cNvSpPr/>
          <p:nvPr/>
        </p:nvSpPr>
        <p:spPr>
          <a:xfrm>
            <a:off x="1216775" y="1066602"/>
            <a:ext cx="3537121" cy="3537121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0" name="Picture 89" descr="A black and white logo&#10;&#10;AI-generated content may be incorrect.">
            <a:extLst>
              <a:ext uri="{FF2B5EF4-FFF2-40B4-BE49-F238E27FC236}">
                <a16:creationId xmlns:a16="http://schemas.microsoft.com/office/drawing/2014/main" id="{C9DEB262-ACB6-3F70-ECBF-BC5E8076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1066600"/>
            <a:ext cx="414888" cy="414888"/>
          </a:xfrm>
          <a:prstGeom prst="rect">
            <a:avLst/>
          </a:prstGeom>
        </p:spPr>
      </p:pic>
      <p:pic>
        <p:nvPicPr>
          <p:cNvPr id="91" name="Picture 90" descr="A black and white logo&#10;&#10;AI-generated content may be incorrect.">
            <a:extLst>
              <a:ext uri="{FF2B5EF4-FFF2-40B4-BE49-F238E27FC236}">
                <a16:creationId xmlns:a16="http://schemas.microsoft.com/office/drawing/2014/main" id="{A4554ABB-DCD4-C0B2-9744-5AB6C8F7F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1066600"/>
            <a:ext cx="414888" cy="414888"/>
          </a:xfrm>
          <a:prstGeom prst="rect">
            <a:avLst/>
          </a:prstGeom>
        </p:spPr>
      </p:pic>
      <p:pic>
        <p:nvPicPr>
          <p:cNvPr id="92" name="Picture 91" descr="A black and white logo&#10;&#10;AI-generated content may be incorrect.">
            <a:extLst>
              <a:ext uri="{FF2B5EF4-FFF2-40B4-BE49-F238E27FC236}">
                <a16:creationId xmlns:a16="http://schemas.microsoft.com/office/drawing/2014/main" id="{153823BA-D563-79DB-30CC-8C7D533345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4188835"/>
            <a:ext cx="414888" cy="414888"/>
          </a:xfrm>
          <a:prstGeom prst="rect">
            <a:avLst/>
          </a:prstGeom>
        </p:spPr>
      </p:pic>
      <p:pic>
        <p:nvPicPr>
          <p:cNvPr id="93" name="Picture 92" descr="A black and white logo&#10;&#10;AI-generated content may be incorrect.">
            <a:extLst>
              <a:ext uri="{FF2B5EF4-FFF2-40B4-BE49-F238E27FC236}">
                <a16:creationId xmlns:a16="http://schemas.microsoft.com/office/drawing/2014/main" id="{766EC50B-B71A-3047-9BBF-99B6E0810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4188835"/>
            <a:ext cx="414888" cy="414888"/>
          </a:xfrm>
          <a:prstGeom prst="rect">
            <a:avLst/>
          </a:prstGeom>
        </p:spPr>
      </p:pic>
      <p:grpSp>
        <p:nvGrpSpPr>
          <p:cNvPr id="2633" name="Group 2632">
            <a:extLst>
              <a:ext uri="{FF2B5EF4-FFF2-40B4-BE49-F238E27FC236}">
                <a16:creationId xmlns:a16="http://schemas.microsoft.com/office/drawing/2014/main" id="{FA49F2E9-381D-C6C5-3BE6-F64BC4A38963}"/>
              </a:ext>
            </a:extLst>
          </p:cNvPr>
          <p:cNvGrpSpPr/>
          <p:nvPr/>
        </p:nvGrpSpPr>
        <p:grpSpPr>
          <a:xfrm>
            <a:off x="19923082" y="11901246"/>
            <a:ext cx="4064449" cy="3610427"/>
            <a:chOff x="19939000" y="11993880"/>
            <a:chExt cx="3797300" cy="3373120"/>
          </a:xfrm>
        </p:grpSpPr>
        <p:cxnSp>
          <p:nvCxnSpPr>
            <p:cNvPr id="2523" name="Straight Connector 2522">
              <a:extLst>
                <a:ext uri="{FF2B5EF4-FFF2-40B4-BE49-F238E27FC236}">
                  <a16:creationId xmlns:a16="http://schemas.microsoft.com/office/drawing/2014/main" id="{D1F4D53A-357B-0C41-0011-B2611B6A2D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69450" y="11993880"/>
              <a:ext cx="560070" cy="1312545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5" name="Straight Connector 2574">
              <a:extLst>
                <a:ext uri="{FF2B5EF4-FFF2-40B4-BE49-F238E27FC236}">
                  <a16:creationId xmlns:a16="http://schemas.microsoft.com/office/drawing/2014/main" id="{DCD70BD1-93EC-DC6D-5DEE-EDFB1CA474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301663"/>
              <a:ext cx="768350" cy="2058987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3" name="Straight Connector 2532">
              <a:extLst>
                <a:ext uri="{FF2B5EF4-FFF2-40B4-BE49-F238E27FC236}">
                  <a16:creationId xmlns:a16="http://schemas.microsoft.com/office/drawing/2014/main" id="{67DD57D6-B94D-CC22-C399-CFB52E7AB5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160740" y="13296900"/>
              <a:ext cx="1099185" cy="37338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9" name="Straight Connector 2588">
              <a:extLst>
                <a:ext uri="{FF2B5EF4-FFF2-40B4-BE49-F238E27FC236}">
                  <a16:creationId xmlns:a16="http://schemas.microsoft.com/office/drawing/2014/main" id="{D64D6ADA-DBD8-7E3F-FA30-F2AA7E60B0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798550"/>
              <a:ext cx="1289050" cy="1568450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4" name="Straight Connector 2593">
              <a:extLst>
                <a:ext uri="{FF2B5EF4-FFF2-40B4-BE49-F238E27FC236}">
                  <a16:creationId xmlns:a16="http://schemas.microsoft.com/office/drawing/2014/main" id="{31BA6BD0-FF46-AE6C-3828-0F0830E005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96500" y="13798550"/>
              <a:ext cx="698500" cy="76200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6" name="Straight Connector 2515">
              <a:extLst>
                <a:ext uri="{FF2B5EF4-FFF2-40B4-BE49-F238E27FC236}">
                  <a16:creationId xmlns:a16="http://schemas.microsoft.com/office/drawing/2014/main" id="{3AA87ABF-F574-01B4-ABAA-41BAC0106F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269450" y="13296900"/>
              <a:ext cx="520700" cy="49530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6" name="Straight Connector 2535">
              <a:extLst>
                <a:ext uri="{FF2B5EF4-FFF2-40B4-BE49-F238E27FC236}">
                  <a16:creationId xmlns:a16="http://schemas.microsoft.com/office/drawing/2014/main" id="{02C220D3-5F67-8D8C-7120-BB5A04A56F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05420" y="12664440"/>
              <a:ext cx="617220" cy="100584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6" name="Straight Connector 2545">
              <a:extLst>
                <a:ext uri="{FF2B5EF4-FFF2-40B4-BE49-F238E27FC236}">
                  <a16:creationId xmlns:a16="http://schemas.microsoft.com/office/drawing/2014/main" id="{3E665606-0B48-7539-AAA5-6E9B90DF48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833080" y="13671550"/>
              <a:ext cx="312420" cy="101981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3" name="Straight Connector 2462">
              <a:extLst>
                <a:ext uri="{FF2B5EF4-FFF2-40B4-BE49-F238E27FC236}">
                  <a16:creationId xmlns:a16="http://schemas.microsoft.com/office/drawing/2014/main" id="{67D3D270-FE89-A2C8-B67F-3064F84DD4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494625" y="12271375"/>
              <a:ext cx="1127125" cy="358775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7" name="Straight Connector 2466">
              <a:extLst>
                <a:ext uri="{FF2B5EF4-FFF2-40B4-BE49-F238E27FC236}">
                  <a16:creationId xmlns:a16="http://schemas.microsoft.com/office/drawing/2014/main" id="{1AE25FEE-7EF0-D4DC-30DD-F25A514D6D73}"/>
                </a:ext>
              </a:extLst>
            </p:cNvPr>
            <p:cNvCxnSpPr>
              <a:cxnSpLocks/>
            </p:cNvCxnSpPr>
            <p:nvPr/>
          </p:nvCxnSpPr>
          <p:spPr>
            <a:xfrm>
              <a:off x="19939000" y="13589000"/>
              <a:ext cx="330200" cy="50038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9" name="Straight Connector 2468">
              <a:extLst>
                <a:ext uri="{FF2B5EF4-FFF2-40B4-BE49-F238E27FC236}">
                  <a16:creationId xmlns:a16="http://schemas.microsoft.com/office/drawing/2014/main" id="{28D29D02-E5F7-8CEA-E9CC-1A70BF3856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6872" y="11995150"/>
              <a:ext cx="1195028" cy="276306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0" name="Straight Connector 2469">
              <a:extLst>
                <a:ext uri="{FF2B5EF4-FFF2-40B4-BE49-F238E27FC236}">
                  <a16:creationId xmlns:a16="http://schemas.microsoft.com/office/drawing/2014/main" id="{97055F54-99F9-E56C-7D9B-FA99284D3F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939000" y="12636500"/>
              <a:ext cx="546100" cy="95250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3" name="Straight Connector 2482">
              <a:extLst>
                <a:ext uri="{FF2B5EF4-FFF2-40B4-BE49-F238E27FC236}">
                  <a16:creationId xmlns:a16="http://schemas.microsoft.com/office/drawing/2014/main" id="{A9E47513-E33E-3368-5A52-077BE4B71BCF}"/>
                </a:ext>
              </a:extLst>
            </p:cNvPr>
            <p:cNvCxnSpPr>
              <a:cxnSpLocks/>
            </p:cNvCxnSpPr>
            <p:nvPr/>
          </p:nvCxnSpPr>
          <p:spPr>
            <a:xfrm>
              <a:off x="22828250" y="11995150"/>
              <a:ext cx="908050" cy="9207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2" name="Straight Connector 2491">
              <a:extLst>
                <a:ext uri="{FF2B5EF4-FFF2-40B4-BE49-F238E27FC236}">
                  <a16:creationId xmlns:a16="http://schemas.microsoft.com/office/drawing/2014/main" id="{93C3C923-C83F-8E81-E435-149DF7B34D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01350" y="12922250"/>
              <a:ext cx="231775" cy="946150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1" name="Straight Connector 2470">
              <a:extLst>
                <a:ext uri="{FF2B5EF4-FFF2-40B4-BE49-F238E27FC236}">
                  <a16:creationId xmlns:a16="http://schemas.microsoft.com/office/drawing/2014/main" id="{37193375-DD74-FF56-EC65-17DFB6E0BF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59800" y="12271456"/>
              <a:ext cx="361140" cy="1063544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8" name="Straight Connector 2467">
              <a:extLst>
                <a:ext uri="{FF2B5EF4-FFF2-40B4-BE49-F238E27FC236}">
                  <a16:creationId xmlns:a16="http://schemas.microsoft.com/office/drawing/2014/main" id="{EA3138DE-F94E-23B9-9988-CB6DF7EF9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75550" y="13342620"/>
              <a:ext cx="984250" cy="75120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9" name="Straight Connector 2488">
              <a:extLst>
                <a:ext uri="{FF2B5EF4-FFF2-40B4-BE49-F238E27FC236}">
                  <a16:creationId xmlns:a16="http://schemas.microsoft.com/office/drawing/2014/main" id="{F5ADFB80-198B-DEA6-6F5C-9B92914B4D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96450" y="12915900"/>
              <a:ext cx="1336675" cy="8794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6" name="Straight Connector 2485">
              <a:extLst>
                <a:ext uri="{FF2B5EF4-FFF2-40B4-BE49-F238E27FC236}">
                  <a16:creationId xmlns:a16="http://schemas.microsoft.com/office/drawing/2014/main" id="{D73C9B07-3836-1147-42C6-A0BF1443120D}"/>
                </a:ext>
              </a:extLst>
            </p:cNvPr>
            <p:cNvCxnSpPr>
              <a:cxnSpLocks/>
            </p:cNvCxnSpPr>
            <p:nvPr/>
          </p:nvCxnSpPr>
          <p:spPr>
            <a:xfrm>
              <a:off x="21275040" y="13342620"/>
              <a:ext cx="1105535" cy="45593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8" name="Straight Connector 2497">
              <a:extLst>
                <a:ext uri="{FF2B5EF4-FFF2-40B4-BE49-F238E27FC236}">
                  <a16:creationId xmlns:a16="http://schemas.microsoft.com/office/drawing/2014/main" id="{34462DE8-81B9-40F9-DF04-57742BF1625C}"/>
                </a:ext>
              </a:extLst>
            </p:cNvPr>
            <p:cNvCxnSpPr>
              <a:cxnSpLocks/>
            </p:cNvCxnSpPr>
            <p:nvPr/>
          </p:nvCxnSpPr>
          <p:spPr>
            <a:xfrm>
              <a:off x="20275550" y="14100175"/>
              <a:ext cx="552450" cy="61912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2" name="Straight Connector 2621">
              <a:extLst>
                <a:ext uri="{FF2B5EF4-FFF2-40B4-BE49-F238E27FC236}">
                  <a16:creationId xmlns:a16="http://schemas.microsoft.com/office/drawing/2014/main" id="{10EA38B9-1AF3-B50E-4D6D-A9F5A73D26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64688" y="13796963"/>
              <a:ext cx="547687" cy="862012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5" name="Straight Connector 2494">
              <a:extLst>
                <a:ext uri="{FF2B5EF4-FFF2-40B4-BE49-F238E27FC236}">
                  <a16:creationId xmlns:a16="http://schemas.microsoft.com/office/drawing/2014/main" id="{85A39ECA-33F3-810C-36E5-3925A6A7CB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74213" y="13868400"/>
              <a:ext cx="1227137" cy="790575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5" name="Straight Connector 2504">
              <a:extLst>
                <a:ext uri="{FF2B5EF4-FFF2-40B4-BE49-F238E27FC236}">
                  <a16:creationId xmlns:a16="http://schemas.microsoft.com/office/drawing/2014/main" id="{54DA5F90-68A0-57D7-53A6-1D70DBB87F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40700" y="14662150"/>
              <a:ext cx="1409700" cy="571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1" name="Straight Connector 2500">
              <a:extLst>
                <a:ext uri="{FF2B5EF4-FFF2-40B4-BE49-F238E27FC236}">
                  <a16:creationId xmlns:a16="http://schemas.microsoft.com/office/drawing/2014/main" id="{C06F897E-E627-B702-D265-93EF8797F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59925" y="13795375"/>
              <a:ext cx="123825" cy="8667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449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Freeform: Shape 2334">
            <a:extLst>
              <a:ext uri="{FF2B5EF4-FFF2-40B4-BE49-F238E27FC236}">
                <a16:creationId xmlns:a16="http://schemas.microsoft.com/office/drawing/2014/main" id="{E194760D-4F55-190D-2A4B-C715F88F592A}"/>
              </a:ext>
            </a:extLst>
          </p:cNvPr>
          <p:cNvSpPr/>
          <p:nvPr/>
        </p:nvSpPr>
        <p:spPr>
          <a:xfrm rot="17520000" flipH="1">
            <a:off x="19490435" y="13131675"/>
            <a:ext cx="3824480" cy="9140554"/>
          </a:xfrm>
          <a:custGeom>
            <a:avLst/>
            <a:gdLst>
              <a:gd name="connsiteX0" fmla="*/ 7966 w 3824480"/>
              <a:gd name="connsiteY0" fmla="*/ 3801891 h 9140554"/>
              <a:gd name="connsiteX1" fmla="*/ 1 w 3824480"/>
              <a:gd name="connsiteY1" fmla="*/ 3841347 h 9140554"/>
              <a:gd name="connsiteX2" fmla="*/ 0 w 3824480"/>
              <a:gd name="connsiteY2" fmla="*/ 9022856 h 9140554"/>
              <a:gd name="connsiteX3" fmla="*/ 29690 w 3824480"/>
              <a:gd name="connsiteY3" fmla="*/ 9094531 h 9140554"/>
              <a:gd name="connsiteX4" fmla="*/ 31126 w 3824480"/>
              <a:gd name="connsiteY4" fmla="*/ 9095126 h 9140554"/>
              <a:gd name="connsiteX5" fmla="*/ 42833 w 3824480"/>
              <a:gd name="connsiteY5" fmla="*/ 9112106 h 9140554"/>
              <a:gd name="connsiteX6" fmla="*/ 186161 w 3824480"/>
              <a:gd name="connsiteY6" fmla="*/ 9109604 h 9140554"/>
              <a:gd name="connsiteX7" fmla="*/ 3785541 w 3824480"/>
              <a:gd name="connsiteY7" fmla="*/ 5382338 h 9140554"/>
              <a:gd name="connsiteX8" fmla="*/ 3807218 w 3824480"/>
              <a:gd name="connsiteY8" fmla="*/ 5348423 h 9140554"/>
              <a:gd name="connsiteX9" fmla="*/ 3809423 w 3824480"/>
              <a:gd name="connsiteY9" fmla="*/ 5335933 h 9140554"/>
              <a:gd name="connsiteX10" fmla="*/ 3816513 w 3824480"/>
              <a:gd name="connsiteY10" fmla="*/ 5325416 h 9140554"/>
              <a:gd name="connsiteX11" fmla="*/ 3824480 w 3824480"/>
              <a:gd name="connsiteY11" fmla="*/ 5285961 h 9140554"/>
              <a:gd name="connsiteX12" fmla="*/ 3824479 w 3824480"/>
              <a:gd name="connsiteY12" fmla="*/ 104451 h 9140554"/>
              <a:gd name="connsiteX13" fmla="*/ 3723116 w 3824480"/>
              <a:gd name="connsiteY13" fmla="*/ 3088 h 9140554"/>
              <a:gd name="connsiteX14" fmla="*/ 3715739 w 3824480"/>
              <a:gd name="connsiteY14" fmla="*/ 4577 h 9140554"/>
              <a:gd name="connsiteX15" fmla="*/ 3704119 w 3824480"/>
              <a:gd name="connsiteY15" fmla="*/ 0 h 9140554"/>
              <a:gd name="connsiteX16" fmla="*/ 3632974 w 3824480"/>
              <a:gd name="connsiteY16" fmla="*/ 30935 h 9140554"/>
              <a:gd name="connsiteX17" fmla="*/ 33595 w 3824480"/>
              <a:gd name="connsiteY17" fmla="*/ 3758201 h 9140554"/>
              <a:gd name="connsiteX18" fmla="*/ 11917 w 3824480"/>
              <a:gd name="connsiteY18" fmla="*/ 3792116 h 9140554"/>
              <a:gd name="connsiteX19" fmla="*/ 10980 w 3824480"/>
              <a:gd name="connsiteY19" fmla="*/ 3797421 h 914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24480" h="9140554">
                <a:moveTo>
                  <a:pt x="7966" y="3801891"/>
                </a:moveTo>
                <a:cubicBezTo>
                  <a:pt x="2838" y="3814017"/>
                  <a:pt x="0" y="3827351"/>
                  <a:pt x="1" y="3841347"/>
                </a:cubicBezTo>
                <a:lnTo>
                  <a:pt x="0" y="9022856"/>
                </a:lnTo>
                <a:cubicBezTo>
                  <a:pt x="0" y="9050848"/>
                  <a:pt x="11346" y="9076187"/>
                  <a:pt x="29690" y="9094531"/>
                </a:cubicBezTo>
                <a:lnTo>
                  <a:pt x="31126" y="9095126"/>
                </a:lnTo>
                <a:lnTo>
                  <a:pt x="42833" y="9112106"/>
                </a:lnTo>
                <a:cubicBezTo>
                  <a:pt x="83104" y="9150994"/>
                  <a:pt x="147272" y="9149874"/>
                  <a:pt x="186161" y="9109604"/>
                </a:cubicBezTo>
                <a:lnTo>
                  <a:pt x="3785541" y="5382338"/>
                </a:lnTo>
                <a:cubicBezTo>
                  <a:pt x="3795262" y="5372270"/>
                  <a:pt x="3802485" y="5360708"/>
                  <a:pt x="3807218" y="5348423"/>
                </a:cubicBezTo>
                <a:lnTo>
                  <a:pt x="3809423" y="5335933"/>
                </a:lnTo>
                <a:lnTo>
                  <a:pt x="3816513" y="5325416"/>
                </a:lnTo>
                <a:cubicBezTo>
                  <a:pt x="3821643" y="5313290"/>
                  <a:pt x="3824479" y="5299956"/>
                  <a:pt x="3824480" y="5285961"/>
                </a:cubicBezTo>
                <a:lnTo>
                  <a:pt x="3824479" y="104451"/>
                </a:lnTo>
                <a:cubicBezTo>
                  <a:pt x="3824478" y="48469"/>
                  <a:pt x="3779098" y="3088"/>
                  <a:pt x="3723116" y="3088"/>
                </a:cubicBezTo>
                <a:lnTo>
                  <a:pt x="3715739" y="4577"/>
                </a:lnTo>
                <a:lnTo>
                  <a:pt x="3704119" y="0"/>
                </a:lnTo>
                <a:cubicBezTo>
                  <a:pt x="3678183" y="453"/>
                  <a:pt x="3652418" y="10801"/>
                  <a:pt x="3632974" y="30935"/>
                </a:cubicBezTo>
                <a:lnTo>
                  <a:pt x="33595" y="3758201"/>
                </a:lnTo>
                <a:cubicBezTo>
                  <a:pt x="23873" y="3768268"/>
                  <a:pt x="16651" y="3779831"/>
                  <a:pt x="11917" y="3792116"/>
                </a:cubicBezTo>
                <a:lnTo>
                  <a:pt x="10980" y="3797421"/>
                </a:lnTo>
                <a:close/>
              </a:path>
            </a:pathLst>
          </a:custGeom>
          <a:solidFill>
            <a:srgbClr val="28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334" name="Freeform: Shape 2333">
            <a:extLst>
              <a:ext uri="{FF2B5EF4-FFF2-40B4-BE49-F238E27FC236}">
                <a16:creationId xmlns:a16="http://schemas.microsoft.com/office/drawing/2014/main" id="{5FA9FA08-EE18-F46F-DB9E-BFBED77C662A}"/>
              </a:ext>
            </a:extLst>
          </p:cNvPr>
          <p:cNvSpPr/>
          <p:nvPr/>
        </p:nvSpPr>
        <p:spPr>
          <a:xfrm>
            <a:off x="21000720" y="13423900"/>
            <a:ext cx="5327188" cy="9131300"/>
          </a:xfrm>
          <a:custGeom>
            <a:avLst/>
            <a:gdLst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776056 w 4927224"/>
              <a:gd name="connsiteY9" fmla="*/ 282956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09636 w 4927224"/>
              <a:gd name="connsiteY7" fmla="*/ 373380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141056 w 4927224"/>
              <a:gd name="connsiteY7" fmla="*/ 397002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26584 w 4953808"/>
              <a:gd name="connsiteY4" fmla="*/ 6457536 h 9131300"/>
              <a:gd name="connsiteX5" fmla="*/ 0 w 4953808"/>
              <a:gd name="connsiteY5" fmla="*/ 6296660 h 9131300"/>
              <a:gd name="connsiteX6" fmla="*/ 838200 w 4953808"/>
              <a:gd name="connsiteY6" fmla="*/ 5430520 h 9131300"/>
              <a:gd name="connsiteX7" fmla="*/ 167640 w 4953808"/>
              <a:gd name="connsiteY7" fmla="*/ 3970020 h 9131300"/>
              <a:gd name="connsiteX8" fmla="*/ 894080 w 4953808"/>
              <a:gd name="connsiteY8" fmla="*/ 2821941 h 9131300"/>
              <a:gd name="connsiteX9" fmla="*/ 368300 w 4953808"/>
              <a:gd name="connsiteY9" fmla="*/ 2222501 h 9131300"/>
              <a:gd name="connsiteX10" fmla="*/ 109914 w 4953808"/>
              <a:gd name="connsiteY10" fmla="*/ 2181127 h 9131300"/>
              <a:gd name="connsiteX11" fmla="*/ 26584 w 4953808"/>
              <a:gd name="connsiteY11" fmla="*/ 2177111 h 9131300"/>
              <a:gd name="connsiteX12" fmla="*/ 26584 w 4953808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0 w 4953808"/>
              <a:gd name="connsiteY4" fmla="*/ 6296660 h 9131300"/>
              <a:gd name="connsiteX5" fmla="*/ 838200 w 4953808"/>
              <a:gd name="connsiteY5" fmla="*/ 5430520 h 9131300"/>
              <a:gd name="connsiteX6" fmla="*/ 167640 w 4953808"/>
              <a:gd name="connsiteY6" fmla="*/ 3970020 h 9131300"/>
              <a:gd name="connsiteX7" fmla="*/ 894080 w 4953808"/>
              <a:gd name="connsiteY7" fmla="*/ 2821941 h 9131300"/>
              <a:gd name="connsiteX8" fmla="*/ 368300 w 4953808"/>
              <a:gd name="connsiteY8" fmla="*/ 2222501 h 9131300"/>
              <a:gd name="connsiteX9" fmla="*/ 109914 w 4953808"/>
              <a:gd name="connsiteY9" fmla="*/ 2181127 h 9131300"/>
              <a:gd name="connsiteX10" fmla="*/ 26584 w 4953808"/>
              <a:gd name="connsiteY10" fmla="*/ 2177111 h 9131300"/>
              <a:gd name="connsiteX11" fmla="*/ 26584 w 4953808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6524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64856 w 4927224"/>
              <a:gd name="connsiteY4" fmla="*/ 639572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2177111 h 9131300"/>
              <a:gd name="connsiteX10" fmla="*/ 0 w 4927224"/>
              <a:gd name="connsiteY10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2171700 w 5327188"/>
              <a:gd name="connsiteY5" fmla="*/ 506476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27188" h="9131300">
                <a:moveTo>
                  <a:pt x="399964" y="0"/>
                </a:moveTo>
                <a:lnTo>
                  <a:pt x="5327188" y="0"/>
                </a:lnTo>
                <a:lnTo>
                  <a:pt x="5327188" y="9131300"/>
                </a:lnTo>
                <a:lnTo>
                  <a:pt x="399964" y="9131300"/>
                </a:lnTo>
                <a:lnTo>
                  <a:pt x="0" y="6292850"/>
                </a:lnTo>
                <a:cubicBezTo>
                  <a:pt x="323850" y="6157384"/>
                  <a:pt x="1744663" y="5406496"/>
                  <a:pt x="1790700" y="4836160"/>
                </a:cubicBezTo>
                <a:cubicBezTo>
                  <a:pt x="1836737" y="4265824"/>
                  <a:pt x="511069" y="4122526"/>
                  <a:pt x="390525" y="3785235"/>
                </a:cubicBezTo>
                <a:cubicBezTo>
                  <a:pt x="269981" y="3447944"/>
                  <a:pt x="1053244" y="3086435"/>
                  <a:pt x="1067435" y="2812416"/>
                </a:cubicBezTo>
                <a:cubicBezTo>
                  <a:pt x="1081626" y="2538397"/>
                  <a:pt x="631687" y="2330509"/>
                  <a:pt x="189924" y="2255422"/>
                </a:cubicBezTo>
                <a:lnTo>
                  <a:pt x="399964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622" name="Group 621">
            <a:extLst>
              <a:ext uri="{FF2B5EF4-FFF2-40B4-BE49-F238E27FC236}">
                <a16:creationId xmlns:a16="http://schemas.microsoft.com/office/drawing/2014/main" id="{84E90BF1-C835-B2AD-A62A-D247A1B94230}"/>
              </a:ext>
            </a:extLst>
          </p:cNvPr>
          <p:cNvGrpSpPr/>
          <p:nvPr/>
        </p:nvGrpSpPr>
        <p:grpSpPr>
          <a:xfrm>
            <a:off x="16108432" y="15018581"/>
            <a:ext cx="844986" cy="356404"/>
            <a:chOff x="17891225" y="17857197"/>
            <a:chExt cx="844986" cy="356404"/>
          </a:xfrm>
        </p:grpSpPr>
        <p:grpSp>
          <p:nvGrpSpPr>
            <p:cNvPr id="623" name="Group 622">
              <a:extLst>
                <a:ext uri="{FF2B5EF4-FFF2-40B4-BE49-F238E27FC236}">
                  <a16:creationId xmlns:a16="http://schemas.microsoft.com/office/drawing/2014/main" id="{CAFF3BF0-B5EB-BA29-66E2-47F9CE987AA7}"/>
                </a:ext>
              </a:extLst>
            </p:cNvPr>
            <p:cNvGrpSpPr/>
            <p:nvPr/>
          </p:nvGrpSpPr>
          <p:grpSpPr>
            <a:xfrm>
              <a:off x="18107717" y="17857197"/>
              <a:ext cx="414298" cy="182858"/>
              <a:chOff x="18708462" y="16344900"/>
              <a:chExt cx="5351278" cy="2361883"/>
            </a:xfrm>
          </p:grpSpPr>
          <p:grpSp>
            <p:nvGrpSpPr>
              <p:cNvPr id="708" name="Group 707">
                <a:extLst>
                  <a:ext uri="{FF2B5EF4-FFF2-40B4-BE49-F238E27FC236}">
                    <a16:creationId xmlns:a16="http://schemas.microsoft.com/office/drawing/2014/main" id="{5A970EE4-61A5-EC5A-9D2D-17E07CE0A688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719" name="Group 718">
                  <a:extLst>
                    <a:ext uri="{FF2B5EF4-FFF2-40B4-BE49-F238E27FC236}">
                      <a16:creationId xmlns:a16="http://schemas.microsoft.com/office/drawing/2014/main" id="{6E5697E6-257F-F8E7-ED06-628A388BC178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9" name="Group 728">
                    <a:extLst>
                      <a:ext uri="{FF2B5EF4-FFF2-40B4-BE49-F238E27FC236}">
                        <a16:creationId xmlns:a16="http://schemas.microsoft.com/office/drawing/2014/main" id="{02DDA906-5C80-6CF7-B8C9-A6159F48E74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31" name="Rectangle: Rounded Corners 730">
                      <a:extLst>
                        <a:ext uri="{FF2B5EF4-FFF2-40B4-BE49-F238E27FC236}">
                          <a16:creationId xmlns:a16="http://schemas.microsoft.com/office/drawing/2014/main" id="{87F1AA9D-82CE-ABED-41F7-99912F63168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2" name="Rectangle: Rounded Corners 731">
                      <a:extLst>
                        <a:ext uri="{FF2B5EF4-FFF2-40B4-BE49-F238E27FC236}">
                          <a16:creationId xmlns:a16="http://schemas.microsoft.com/office/drawing/2014/main" id="{FF03B25F-92AA-855A-15DA-4AA63B36291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3" name="Rectangle: Rounded Corners 732">
                      <a:extLst>
                        <a:ext uri="{FF2B5EF4-FFF2-40B4-BE49-F238E27FC236}">
                          <a16:creationId xmlns:a16="http://schemas.microsoft.com/office/drawing/2014/main" id="{0D74C1C5-15AB-EB6A-7EE4-4D2D887B9C6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4" name="Rectangle: Rounded Corners 733">
                      <a:extLst>
                        <a:ext uri="{FF2B5EF4-FFF2-40B4-BE49-F238E27FC236}">
                          <a16:creationId xmlns:a16="http://schemas.microsoft.com/office/drawing/2014/main" id="{1E8B864F-A1B4-75B4-CE15-E14C258C82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30" name="Freeform: Shape 729">
                    <a:extLst>
                      <a:ext uri="{FF2B5EF4-FFF2-40B4-BE49-F238E27FC236}">
                        <a16:creationId xmlns:a16="http://schemas.microsoft.com/office/drawing/2014/main" id="{4200D520-B9C4-20DC-D0F8-207920D0827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720" name="Group 719">
                  <a:extLst>
                    <a:ext uri="{FF2B5EF4-FFF2-40B4-BE49-F238E27FC236}">
                      <a16:creationId xmlns:a16="http://schemas.microsoft.com/office/drawing/2014/main" id="{E4D0A0BA-B843-50D0-D530-3ADD68B9A16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3" name="Group 722">
                    <a:extLst>
                      <a:ext uri="{FF2B5EF4-FFF2-40B4-BE49-F238E27FC236}">
                        <a16:creationId xmlns:a16="http://schemas.microsoft.com/office/drawing/2014/main" id="{ECFC3A78-C33F-E819-0B3E-B084B1CF73C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25" name="Rectangle: Rounded Corners 724">
                      <a:extLst>
                        <a:ext uri="{FF2B5EF4-FFF2-40B4-BE49-F238E27FC236}">
                          <a16:creationId xmlns:a16="http://schemas.microsoft.com/office/drawing/2014/main" id="{C189256D-5A2B-9B1D-3AE6-53CD31967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6" name="Rectangle: Rounded Corners 725">
                      <a:extLst>
                        <a:ext uri="{FF2B5EF4-FFF2-40B4-BE49-F238E27FC236}">
                          <a16:creationId xmlns:a16="http://schemas.microsoft.com/office/drawing/2014/main" id="{F137C43C-BB51-D7EA-5F75-4042D0284B1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7" name="Rectangle: Rounded Corners 726">
                      <a:extLst>
                        <a:ext uri="{FF2B5EF4-FFF2-40B4-BE49-F238E27FC236}">
                          <a16:creationId xmlns:a16="http://schemas.microsoft.com/office/drawing/2014/main" id="{D1D8578F-C9EC-A039-1EBF-CBFBEE08907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8" name="Rectangle: Rounded Corners 727">
                      <a:extLst>
                        <a:ext uri="{FF2B5EF4-FFF2-40B4-BE49-F238E27FC236}">
                          <a16:creationId xmlns:a16="http://schemas.microsoft.com/office/drawing/2014/main" id="{4525BAC8-4361-5EF6-C6D1-1259F7D97BE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724" name="Freeform: Shape 723">
                    <a:extLst>
                      <a:ext uri="{FF2B5EF4-FFF2-40B4-BE49-F238E27FC236}">
                        <a16:creationId xmlns:a16="http://schemas.microsoft.com/office/drawing/2014/main" id="{5919110A-C6E6-C571-D95D-622CDC51967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721" name="Rectangle: Rounded Corners 720">
                  <a:extLst>
                    <a:ext uri="{FF2B5EF4-FFF2-40B4-BE49-F238E27FC236}">
                      <a16:creationId xmlns:a16="http://schemas.microsoft.com/office/drawing/2014/main" id="{A76B18AF-CA46-3066-7812-914839CA63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2" name="Rectangle: Rounded Corners 721">
                  <a:extLst>
                    <a:ext uri="{FF2B5EF4-FFF2-40B4-BE49-F238E27FC236}">
                      <a16:creationId xmlns:a16="http://schemas.microsoft.com/office/drawing/2014/main" id="{50C49A38-A017-6F1E-8E57-2B3A0E8F0D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709" name="Group 708">
                <a:extLst>
                  <a:ext uri="{FF2B5EF4-FFF2-40B4-BE49-F238E27FC236}">
                    <a16:creationId xmlns:a16="http://schemas.microsoft.com/office/drawing/2014/main" id="{2B125134-D750-F07A-8E16-7B0E1AFB3C22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710" name="Rectangle: Rounded Corners 709">
                  <a:extLst>
                    <a:ext uri="{FF2B5EF4-FFF2-40B4-BE49-F238E27FC236}">
                      <a16:creationId xmlns:a16="http://schemas.microsoft.com/office/drawing/2014/main" id="{C8B77729-BB80-D31D-4D9E-DFBA1035656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1" name="Rectangle: Rounded Corners 710">
                  <a:extLst>
                    <a:ext uri="{FF2B5EF4-FFF2-40B4-BE49-F238E27FC236}">
                      <a16:creationId xmlns:a16="http://schemas.microsoft.com/office/drawing/2014/main" id="{8E1E6D6E-276B-4151-E911-A98092DD88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2" name="Rectangle: Rounded Corners 711">
                  <a:extLst>
                    <a:ext uri="{FF2B5EF4-FFF2-40B4-BE49-F238E27FC236}">
                      <a16:creationId xmlns:a16="http://schemas.microsoft.com/office/drawing/2014/main" id="{E09EF3E4-2072-A8CF-47E5-F7BC639A3B26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3" name="Rectangle: Rounded Corners 712">
                  <a:extLst>
                    <a:ext uri="{FF2B5EF4-FFF2-40B4-BE49-F238E27FC236}">
                      <a16:creationId xmlns:a16="http://schemas.microsoft.com/office/drawing/2014/main" id="{0CD07729-8D34-E3A2-755C-90DDCD969B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4" name="Rectangle: Rounded Corners 713">
                  <a:extLst>
                    <a:ext uri="{FF2B5EF4-FFF2-40B4-BE49-F238E27FC236}">
                      <a16:creationId xmlns:a16="http://schemas.microsoft.com/office/drawing/2014/main" id="{4A58905D-24B3-AD79-C8D6-902A728E489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5" name="Rectangle: Rounded Corners 714">
                  <a:extLst>
                    <a:ext uri="{FF2B5EF4-FFF2-40B4-BE49-F238E27FC236}">
                      <a16:creationId xmlns:a16="http://schemas.microsoft.com/office/drawing/2014/main" id="{CC322456-B9E9-DC03-3808-DEA29848552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6" name="Rectangle: Rounded Corners 715">
                  <a:extLst>
                    <a:ext uri="{FF2B5EF4-FFF2-40B4-BE49-F238E27FC236}">
                      <a16:creationId xmlns:a16="http://schemas.microsoft.com/office/drawing/2014/main" id="{538BAB7C-4C81-1DD9-B925-44BAF1F1F6B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7" name="Rectangle: Rounded Corners 716">
                  <a:extLst>
                    <a:ext uri="{FF2B5EF4-FFF2-40B4-BE49-F238E27FC236}">
                      <a16:creationId xmlns:a16="http://schemas.microsoft.com/office/drawing/2014/main" id="{889BAF9C-E481-8133-FA48-9E6A117379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8" name="Rectangle: Rounded Corners 717">
                  <a:extLst>
                    <a:ext uri="{FF2B5EF4-FFF2-40B4-BE49-F238E27FC236}">
                      <a16:creationId xmlns:a16="http://schemas.microsoft.com/office/drawing/2014/main" id="{0B97F818-12C2-E4D0-64E2-F4F295FCF4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id="{D7839703-2EEC-ABAC-B5CF-7E1227497BF5}"/>
                </a:ext>
              </a:extLst>
            </p:cNvPr>
            <p:cNvGrpSpPr/>
            <p:nvPr/>
          </p:nvGrpSpPr>
          <p:grpSpPr>
            <a:xfrm>
              <a:off x="18321913" y="17943828"/>
              <a:ext cx="414298" cy="182858"/>
              <a:chOff x="18708462" y="16344900"/>
              <a:chExt cx="5351278" cy="2361883"/>
            </a:xfrm>
          </p:grpSpPr>
          <p:grpSp>
            <p:nvGrpSpPr>
              <p:cNvPr id="681" name="Group 680">
                <a:extLst>
                  <a:ext uri="{FF2B5EF4-FFF2-40B4-BE49-F238E27FC236}">
                    <a16:creationId xmlns:a16="http://schemas.microsoft.com/office/drawing/2014/main" id="{5CD95BA7-166E-CDA8-F46E-6D662A075765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92" name="Group 691">
                  <a:extLst>
                    <a:ext uri="{FF2B5EF4-FFF2-40B4-BE49-F238E27FC236}">
                      <a16:creationId xmlns:a16="http://schemas.microsoft.com/office/drawing/2014/main" id="{8E82CB34-D8C1-8E45-5858-42080F3F6B2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02" name="Group 701">
                    <a:extLst>
                      <a:ext uri="{FF2B5EF4-FFF2-40B4-BE49-F238E27FC236}">
                        <a16:creationId xmlns:a16="http://schemas.microsoft.com/office/drawing/2014/main" id="{68147BA7-8884-20EE-59B4-54F5211E935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04" name="Rectangle: Rounded Corners 703">
                      <a:extLst>
                        <a:ext uri="{FF2B5EF4-FFF2-40B4-BE49-F238E27FC236}">
                          <a16:creationId xmlns:a16="http://schemas.microsoft.com/office/drawing/2014/main" id="{9B5C0C00-2B04-6CD8-F00C-AF0217010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5" name="Rectangle: Rounded Corners 704">
                      <a:extLst>
                        <a:ext uri="{FF2B5EF4-FFF2-40B4-BE49-F238E27FC236}">
                          <a16:creationId xmlns:a16="http://schemas.microsoft.com/office/drawing/2014/main" id="{63CE3ED1-C690-D260-2A3E-4340162E16D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6" name="Rectangle: Rounded Corners 705">
                      <a:extLst>
                        <a:ext uri="{FF2B5EF4-FFF2-40B4-BE49-F238E27FC236}">
                          <a16:creationId xmlns:a16="http://schemas.microsoft.com/office/drawing/2014/main" id="{FFBAFFF2-662E-D15B-718E-6E39F8147E7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7" name="Rectangle: Rounded Corners 706">
                      <a:extLst>
                        <a:ext uri="{FF2B5EF4-FFF2-40B4-BE49-F238E27FC236}">
                          <a16:creationId xmlns:a16="http://schemas.microsoft.com/office/drawing/2014/main" id="{502BB5C0-663C-FEDC-2C09-162B37CCEC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03" name="Freeform: Shape 702">
                    <a:extLst>
                      <a:ext uri="{FF2B5EF4-FFF2-40B4-BE49-F238E27FC236}">
                        <a16:creationId xmlns:a16="http://schemas.microsoft.com/office/drawing/2014/main" id="{C1F3A459-4124-DA4B-4C13-FD9ACDFC5CC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93" name="Group 692">
                  <a:extLst>
                    <a:ext uri="{FF2B5EF4-FFF2-40B4-BE49-F238E27FC236}">
                      <a16:creationId xmlns:a16="http://schemas.microsoft.com/office/drawing/2014/main" id="{213EDA07-847F-62CE-490F-9355191E4CA0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96" name="Group 695">
                    <a:extLst>
                      <a:ext uri="{FF2B5EF4-FFF2-40B4-BE49-F238E27FC236}">
                        <a16:creationId xmlns:a16="http://schemas.microsoft.com/office/drawing/2014/main" id="{C9CB8094-06EF-676E-9725-50F43C53B5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98" name="Rectangle: Rounded Corners 697">
                      <a:extLst>
                        <a:ext uri="{FF2B5EF4-FFF2-40B4-BE49-F238E27FC236}">
                          <a16:creationId xmlns:a16="http://schemas.microsoft.com/office/drawing/2014/main" id="{D053C848-11A4-7A51-4D16-D0FBC118FFA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99" name="Rectangle: Rounded Corners 698">
                      <a:extLst>
                        <a:ext uri="{FF2B5EF4-FFF2-40B4-BE49-F238E27FC236}">
                          <a16:creationId xmlns:a16="http://schemas.microsoft.com/office/drawing/2014/main" id="{1F4DA5ED-6FA3-E8E6-FE84-4CCB0C294C0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0" name="Rectangle: Rounded Corners 699">
                      <a:extLst>
                        <a:ext uri="{FF2B5EF4-FFF2-40B4-BE49-F238E27FC236}">
                          <a16:creationId xmlns:a16="http://schemas.microsoft.com/office/drawing/2014/main" id="{98C1CB63-3728-F60C-BD88-8924B40B289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1" name="Rectangle: Rounded Corners 700">
                      <a:extLst>
                        <a:ext uri="{FF2B5EF4-FFF2-40B4-BE49-F238E27FC236}">
                          <a16:creationId xmlns:a16="http://schemas.microsoft.com/office/drawing/2014/main" id="{AEBDE421-27B5-99B7-9365-53004303EB2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97" name="Freeform: Shape 696">
                    <a:extLst>
                      <a:ext uri="{FF2B5EF4-FFF2-40B4-BE49-F238E27FC236}">
                        <a16:creationId xmlns:a16="http://schemas.microsoft.com/office/drawing/2014/main" id="{6DE0E6BB-0C1D-7461-5D44-111D96FD0CF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94" name="Rectangle: Rounded Corners 693">
                  <a:extLst>
                    <a:ext uri="{FF2B5EF4-FFF2-40B4-BE49-F238E27FC236}">
                      <a16:creationId xmlns:a16="http://schemas.microsoft.com/office/drawing/2014/main" id="{142B551D-2DFF-7344-6FC8-00698ACDDA0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5" name="Rectangle: Rounded Corners 694">
                  <a:extLst>
                    <a:ext uri="{FF2B5EF4-FFF2-40B4-BE49-F238E27FC236}">
                      <a16:creationId xmlns:a16="http://schemas.microsoft.com/office/drawing/2014/main" id="{5B38FE65-8FBF-804D-904C-6D1E1D8FE67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80591AD8-B1B9-E1BC-1AB5-C41EA620AF2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83" name="Rectangle: Rounded Corners 682">
                  <a:extLst>
                    <a:ext uri="{FF2B5EF4-FFF2-40B4-BE49-F238E27FC236}">
                      <a16:creationId xmlns:a16="http://schemas.microsoft.com/office/drawing/2014/main" id="{4AF8F12A-029A-BFDE-688E-25A75B38EC9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4" name="Rectangle: Rounded Corners 683">
                  <a:extLst>
                    <a:ext uri="{FF2B5EF4-FFF2-40B4-BE49-F238E27FC236}">
                      <a16:creationId xmlns:a16="http://schemas.microsoft.com/office/drawing/2014/main" id="{42A537BD-6F8B-9B1C-5C37-3C9EE7F1BD6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5" name="Rectangle: Rounded Corners 684">
                  <a:extLst>
                    <a:ext uri="{FF2B5EF4-FFF2-40B4-BE49-F238E27FC236}">
                      <a16:creationId xmlns:a16="http://schemas.microsoft.com/office/drawing/2014/main" id="{33503283-B541-41E8-E7EB-842645C41FF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6" name="Rectangle: Rounded Corners 685">
                  <a:extLst>
                    <a:ext uri="{FF2B5EF4-FFF2-40B4-BE49-F238E27FC236}">
                      <a16:creationId xmlns:a16="http://schemas.microsoft.com/office/drawing/2014/main" id="{9B736099-84A9-5453-2BFE-E876662B67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7" name="Rectangle: Rounded Corners 686">
                  <a:extLst>
                    <a:ext uri="{FF2B5EF4-FFF2-40B4-BE49-F238E27FC236}">
                      <a16:creationId xmlns:a16="http://schemas.microsoft.com/office/drawing/2014/main" id="{B45BBE33-88CC-A0FF-A72E-4143A33CBEF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8" name="Rectangle: Rounded Corners 687">
                  <a:extLst>
                    <a:ext uri="{FF2B5EF4-FFF2-40B4-BE49-F238E27FC236}">
                      <a16:creationId xmlns:a16="http://schemas.microsoft.com/office/drawing/2014/main" id="{097DA4CB-0E2D-9004-4C8F-48DD01EFF13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9" name="Rectangle: Rounded Corners 688">
                  <a:extLst>
                    <a:ext uri="{FF2B5EF4-FFF2-40B4-BE49-F238E27FC236}">
                      <a16:creationId xmlns:a16="http://schemas.microsoft.com/office/drawing/2014/main" id="{2E05DC87-5DD2-A981-E711-53C22190B6C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0" name="Rectangle: Rounded Corners 689">
                  <a:extLst>
                    <a:ext uri="{FF2B5EF4-FFF2-40B4-BE49-F238E27FC236}">
                      <a16:creationId xmlns:a16="http://schemas.microsoft.com/office/drawing/2014/main" id="{F7CDFDAF-3CD1-CAF0-C40E-5C9592E7CFC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91" name="Rectangle: Rounded Corners 690">
                  <a:extLst>
                    <a:ext uri="{FF2B5EF4-FFF2-40B4-BE49-F238E27FC236}">
                      <a16:creationId xmlns:a16="http://schemas.microsoft.com/office/drawing/2014/main" id="{7FE9FD1E-EFE8-16F6-10A5-47E69EBA79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5" name="Group 624">
              <a:extLst>
                <a:ext uri="{FF2B5EF4-FFF2-40B4-BE49-F238E27FC236}">
                  <a16:creationId xmlns:a16="http://schemas.microsoft.com/office/drawing/2014/main" id="{CB9FD7B1-9065-9FBA-6BD3-E28362D8B0D0}"/>
                </a:ext>
              </a:extLst>
            </p:cNvPr>
            <p:cNvGrpSpPr/>
            <p:nvPr/>
          </p:nvGrpSpPr>
          <p:grpSpPr>
            <a:xfrm>
              <a:off x="17891225" y="17944194"/>
              <a:ext cx="414298" cy="182858"/>
              <a:chOff x="18708462" y="16344900"/>
              <a:chExt cx="5351278" cy="2361883"/>
            </a:xfrm>
          </p:grpSpPr>
          <p:grpSp>
            <p:nvGrpSpPr>
              <p:cNvPr id="654" name="Group 653">
                <a:extLst>
                  <a:ext uri="{FF2B5EF4-FFF2-40B4-BE49-F238E27FC236}">
                    <a16:creationId xmlns:a16="http://schemas.microsoft.com/office/drawing/2014/main" id="{CCD4BE77-D423-D4A3-4DF2-10AAF90FBD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65" name="Group 664">
                  <a:extLst>
                    <a:ext uri="{FF2B5EF4-FFF2-40B4-BE49-F238E27FC236}">
                      <a16:creationId xmlns:a16="http://schemas.microsoft.com/office/drawing/2014/main" id="{7D6DC18B-5575-2F92-6FF8-76E79A6497B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75" name="Group 674">
                    <a:extLst>
                      <a:ext uri="{FF2B5EF4-FFF2-40B4-BE49-F238E27FC236}">
                        <a16:creationId xmlns:a16="http://schemas.microsoft.com/office/drawing/2014/main" id="{E96BF488-E1F1-34B7-13E4-3E06F46452B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7" name="Rectangle: Rounded Corners 676">
                      <a:extLst>
                        <a:ext uri="{FF2B5EF4-FFF2-40B4-BE49-F238E27FC236}">
                          <a16:creationId xmlns:a16="http://schemas.microsoft.com/office/drawing/2014/main" id="{7D811C05-3262-ACA7-3F57-9137860012D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8" name="Rectangle: Rounded Corners 677">
                      <a:extLst>
                        <a:ext uri="{FF2B5EF4-FFF2-40B4-BE49-F238E27FC236}">
                          <a16:creationId xmlns:a16="http://schemas.microsoft.com/office/drawing/2014/main" id="{396C3B98-935C-9C87-BDAE-50FF9EBB45D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9" name="Rectangle: Rounded Corners 678">
                      <a:extLst>
                        <a:ext uri="{FF2B5EF4-FFF2-40B4-BE49-F238E27FC236}">
                          <a16:creationId xmlns:a16="http://schemas.microsoft.com/office/drawing/2014/main" id="{70C2EAEB-E309-003F-AB4A-BFE18D53BE0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80" name="Rectangle: Rounded Corners 679">
                      <a:extLst>
                        <a:ext uri="{FF2B5EF4-FFF2-40B4-BE49-F238E27FC236}">
                          <a16:creationId xmlns:a16="http://schemas.microsoft.com/office/drawing/2014/main" id="{4D85ED71-BCE7-56AD-EEBF-8935D1332D7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76" name="Freeform: Shape 675">
                    <a:extLst>
                      <a:ext uri="{FF2B5EF4-FFF2-40B4-BE49-F238E27FC236}">
                        <a16:creationId xmlns:a16="http://schemas.microsoft.com/office/drawing/2014/main" id="{FD787082-8E4B-5663-A5A7-DBDB422DE2C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66" name="Group 665">
                  <a:extLst>
                    <a:ext uri="{FF2B5EF4-FFF2-40B4-BE49-F238E27FC236}">
                      <a16:creationId xmlns:a16="http://schemas.microsoft.com/office/drawing/2014/main" id="{AC7FDC36-2134-CDDA-DFFA-907D6590CE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69" name="Group 668">
                    <a:extLst>
                      <a:ext uri="{FF2B5EF4-FFF2-40B4-BE49-F238E27FC236}">
                        <a16:creationId xmlns:a16="http://schemas.microsoft.com/office/drawing/2014/main" id="{311E039A-60B5-06B2-0652-2E433BEC9B0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1" name="Rectangle: Rounded Corners 670">
                      <a:extLst>
                        <a:ext uri="{FF2B5EF4-FFF2-40B4-BE49-F238E27FC236}">
                          <a16:creationId xmlns:a16="http://schemas.microsoft.com/office/drawing/2014/main" id="{8962082A-FE42-3A43-48C8-B5157A2056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2" name="Rectangle: Rounded Corners 671">
                      <a:extLst>
                        <a:ext uri="{FF2B5EF4-FFF2-40B4-BE49-F238E27FC236}">
                          <a16:creationId xmlns:a16="http://schemas.microsoft.com/office/drawing/2014/main" id="{6329A33A-14C1-6A8E-B9D4-BCE4892129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3" name="Rectangle: Rounded Corners 672">
                      <a:extLst>
                        <a:ext uri="{FF2B5EF4-FFF2-40B4-BE49-F238E27FC236}">
                          <a16:creationId xmlns:a16="http://schemas.microsoft.com/office/drawing/2014/main" id="{EA4AA234-0CB7-7B5F-0B78-9053DB1E100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4" name="Rectangle: Rounded Corners 673">
                      <a:extLst>
                        <a:ext uri="{FF2B5EF4-FFF2-40B4-BE49-F238E27FC236}">
                          <a16:creationId xmlns:a16="http://schemas.microsoft.com/office/drawing/2014/main" id="{3310884E-665B-78C9-A4E2-ED03738B9DB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70" name="Freeform: Shape 669">
                    <a:extLst>
                      <a:ext uri="{FF2B5EF4-FFF2-40B4-BE49-F238E27FC236}">
                        <a16:creationId xmlns:a16="http://schemas.microsoft.com/office/drawing/2014/main" id="{48080BED-BCE3-B234-7495-EA418FFCADB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67" name="Rectangle: Rounded Corners 666">
                  <a:extLst>
                    <a:ext uri="{FF2B5EF4-FFF2-40B4-BE49-F238E27FC236}">
                      <a16:creationId xmlns:a16="http://schemas.microsoft.com/office/drawing/2014/main" id="{F30CD970-06A0-6B74-44C5-FB24B8E4DA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8" name="Rectangle: Rounded Corners 667">
                  <a:extLst>
                    <a:ext uri="{FF2B5EF4-FFF2-40B4-BE49-F238E27FC236}">
                      <a16:creationId xmlns:a16="http://schemas.microsoft.com/office/drawing/2014/main" id="{CFC5D516-36C1-0878-0C59-F46C5021360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55" name="Group 654">
                <a:extLst>
                  <a:ext uri="{FF2B5EF4-FFF2-40B4-BE49-F238E27FC236}">
                    <a16:creationId xmlns:a16="http://schemas.microsoft.com/office/drawing/2014/main" id="{E4092512-A82E-72BE-33C3-CFA5D8B6B1D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56" name="Rectangle: Rounded Corners 655">
                  <a:extLst>
                    <a:ext uri="{FF2B5EF4-FFF2-40B4-BE49-F238E27FC236}">
                      <a16:creationId xmlns:a16="http://schemas.microsoft.com/office/drawing/2014/main" id="{03CE01CE-E831-6E7A-62AB-F3A5A2A5238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7" name="Rectangle: Rounded Corners 656">
                  <a:extLst>
                    <a:ext uri="{FF2B5EF4-FFF2-40B4-BE49-F238E27FC236}">
                      <a16:creationId xmlns:a16="http://schemas.microsoft.com/office/drawing/2014/main" id="{7A25AA5A-839F-659F-9DB8-92FD8A10FD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8" name="Rectangle: Rounded Corners 657">
                  <a:extLst>
                    <a:ext uri="{FF2B5EF4-FFF2-40B4-BE49-F238E27FC236}">
                      <a16:creationId xmlns:a16="http://schemas.microsoft.com/office/drawing/2014/main" id="{367B441B-1D34-F54C-7E52-5E39A4D664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9" name="Rectangle: Rounded Corners 658">
                  <a:extLst>
                    <a:ext uri="{FF2B5EF4-FFF2-40B4-BE49-F238E27FC236}">
                      <a16:creationId xmlns:a16="http://schemas.microsoft.com/office/drawing/2014/main" id="{4DC6A5B6-A64F-B885-7807-C136A62D563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0" name="Rectangle: Rounded Corners 659">
                  <a:extLst>
                    <a:ext uri="{FF2B5EF4-FFF2-40B4-BE49-F238E27FC236}">
                      <a16:creationId xmlns:a16="http://schemas.microsoft.com/office/drawing/2014/main" id="{B6E00419-2080-713A-A537-8C488F98F73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1" name="Rectangle: Rounded Corners 660">
                  <a:extLst>
                    <a:ext uri="{FF2B5EF4-FFF2-40B4-BE49-F238E27FC236}">
                      <a16:creationId xmlns:a16="http://schemas.microsoft.com/office/drawing/2014/main" id="{A0CDA37F-5562-7E38-366A-7C04384B83C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2" name="Rectangle: Rounded Corners 661">
                  <a:extLst>
                    <a:ext uri="{FF2B5EF4-FFF2-40B4-BE49-F238E27FC236}">
                      <a16:creationId xmlns:a16="http://schemas.microsoft.com/office/drawing/2014/main" id="{C8375AF1-326F-9D6D-9058-6FCAAE2448B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3" name="Rectangle: Rounded Corners 662">
                  <a:extLst>
                    <a:ext uri="{FF2B5EF4-FFF2-40B4-BE49-F238E27FC236}">
                      <a16:creationId xmlns:a16="http://schemas.microsoft.com/office/drawing/2014/main" id="{A2295736-67A4-F663-8550-D38D939167A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4" name="Rectangle: Rounded Corners 663">
                  <a:extLst>
                    <a:ext uri="{FF2B5EF4-FFF2-40B4-BE49-F238E27FC236}">
                      <a16:creationId xmlns:a16="http://schemas.microsoft.com/office/drawing/2014/main" id="{14823B30-3365-2D5D-CAF6-540348B45C67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8F441619-9C2A-9269-5CE7-38553E253C15}"/>
                </a:ext>
              </a:extLst>
            </p:cNvPr>
            <p:cNvGrpSpPr/>
            <p:nvPr/>
          </p:nvGrpSpPr>
          <p:grpSpPr>
            <a:xfrm>
              <a:off x="18106193" y="18030743"/>
              <a:ext cx="414298" cy="182858"/>
              <a:chOff x="18708462" y="16344900"/>
              <a:chExt cx="5351278" cy="2361883"/>
            </a:xfrm>
          </p:grpSpPr>
          <p:grpSp>
            <p:nvGrpSpPr>
              <p:cNvPr id="627" name="Group 626">
                <a:extLst>
                  <a:ext uri="{FF2B5EF4-FFF2-40B4-BE49-F238E27FC236}">
                    <a16:creationId xmlns:a16="http://schemas.microsoft.com/office/drawing/2014/main" id="{CA29D093-ECA1-50D6-3896-F977E5ADCA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38" name="Group 637">
                  <a:extLst>
                    <a:ext uri="{FF2B5EF4-FFF2-40B4-BE49-F238E27FC236}">
                      <a16:creationId xmlns:a16="http://schemas.microsoft.com/office/drawing/2014/main" id="{2439F9D3-500F-B31A-89E8-4D9036B65CA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8" name="Group 647">
                    <a:extLst>
                      <a:ext uri="{FF2B5EF4-FFF2-40B4-BE49-F238E27FC236}">
                        <a16:creationId xmlns:a16="http://schemas.microsoft.com/office/drawing/2014/main" id="{E1796555-C5C5-2499-B528-ADA11EA0DB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50" name="Rectangle: Rounded Corners 649">
                      <a:extLst>
                        <a:ext uri="{FF2B5EF4-FFF2-40B4-BE49-F238E27FC236}">
                          <a16:creationId xmlns:a16="http://schemas.microsoft.com/office/drawing/2014/main" id="{FBE29ADA-F0D5-8678-2579-DF993E82503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1" name="Rectangle: Rounded Corners 650">
                      <a:extLst>
                        <a:ext uri="{FF2B5EF4-FFF2-40B4-BE49-F238E27FC236}">
                          <a16:creationId xmlns:a16="http://schemas.microsoft.com/office/drawing/2014/main" id="{36BACC39-A7C9-CF69-ED9F-18DABCEEE72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2" name="Rectangle: Rounded Corners 651">
                      <a:extLst>
                        <a:ext uri="{FF2B5EF4-FFF2-40B4-BE49-F238E27FC236}">
                          <a16:creationId xmlns:a16="http://schemas.microsoft.com/office/drawing/2014/main" id="{3C5F9924-E8B4-4754-DE21-5A4B84B92BE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3" name="Rectangle: Rounded Corners 652">
                      <a:extLst>
                        <a:ext uri="{FF2B5EF4-FFF2-40B4-BE49-F238E27FC236}">
                          <a16:creationId xmlns:a16="http://schemas.microsoft.com/office/drawing/2014/main" id="{6542B4C7-9C25-4D6D-7288-56EEA0CBFC2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49" name="Freeform: Shape 648">
                    <a:extLst>
                      <a:ext uri="{FF2B5EF4-FFF2-40B4-BE49-F238E27FC236}">
                        <a16:creationId xmlns:a16="http://schemas.microsoft.com/office/drawing/2014/main" id="{8E95ECE5-61CC-1AF8-4BE5-3F8662E3B54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AB55CD51-4202-2ABF-9E1D-E92079BAC167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2" name="Group 641">
                    <a:extLst>
                      <a:ext uri="{FF2B5EF4-FFF2-40B4-BE49-F238E27FC236}">
                        <a16:creationId xmlns:a16="http://schemas.microsoft.com/office/drawing/2014/main" id="{861381DA-E556-D81F-988A-36C9191B3E5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44" name="Rectangle: Rounded Corners 643">
                      <a:extLst>
                        <a:ext uri="{FF2B5EF4-FFF2-40B4-BE49-F238E27FC236}">
                          <a16:creationId xmlns:a16="http://schemas.microsoft.com/office/drawing/2014/main" id="{B78FE8C2-3A25-9117-7434-75260EE74A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5" name="Rectangle: Rounded Corners 644">
                      <a:extLst>
                        <a:ext uri="{FF2B5EF4-FFF2-40B4-BE49-F238E27FC236}">
                          <a16:creationId xmlns:a16="http://schemas.microsoft.com/office/drawing/2014/main" id="{39B79ADD-0B76-EE2E-6204-2CAE3020BE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6" name="Rectangle: Rounded Corners 645">
                      <a:extLst>
                        <a:ext uri="{FF2B5EF4-FFF2-40B4-BE49-F238E27FC236}">
                          <a16:creationId xmlns:a16="http://schemas.microsoft.com/office/drawing/2014/main" id="{FA6A25E0-74B9-F68C-89BC-4BEB7D1C16F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7" name="Rectangle: Rounded Corners 646">
                      <a:extLst>
                        <a:ext uri="{FF2B5EF4-FFF2-40B4-BE49-F238E27FC236}">
                          <a16:creationId xmlns:a16="http://schemas.microsoft.com/office/drawing/2014/main" id="{FF730BFD-21AA-5DAF-5E9C-4A597E4DBA1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43" name="Freeform: Shape 642">
                    <a:extLst>
                      <a:ext uri="{FF2B5EF4-FFF2-40B4-BE49-F238E27FC236}">
                        <a16:creationId xmlns:a16="http://schemas.microsoft.com/office/drawing/2014/main" id="{CC438082-CD0F-05D7-1698-98AECDF2B71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40" name="Rectangle: Rounded Corners 639">
                  <a:extLst>
                    <a:ext uri="{FF2B5EF4-FFF2-40B4-BE49-F238E27FC236}">
                      <a16:creationId xmlns:a16="http://schemas.microsoft.com/office/drawing/2014/main" id="{A7A06950-4332-5312-E41E-F6265A025AE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41" name="Rectangle: Rounded Corners 640">
                  <a:extLst>
                    <a:ext uri="{FF2B5EF4-FFF2-40B4-BE49-F238E27FC236}">
                      <a16:creationId xmlns:a16="http://schemas.microsoft.com/office/drawing/2014/main" id="{8261A62A-B6C1-204C-5DDB-D63B61C089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28" name="Group 627">
                <a:extLst>
                  <a:ext uri="{FF2B5EF4-FFF2-40B4-BE49-F238E27FC236}">
                    <a16:creationId xmlns:a16="http://schemas.microsoft.com/office/drawing/2014/main" id="{D5705CBE-53D7-8BEA-5339-5F8D0AE05ADF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29" name="Rectangle: Rounded Corners 628">
                  <a:extLst>
                    <a:ext uri="{FF2B5EF4-FFF2-40B4-BE49-F238E27FC236}">
                      <a16:creationId xmlns:a16="http://schemas.microsoft.com/office/drawing/2014/main" id="{A41B1017-77AF-7915-DB7C-B7785BD427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0" name="Rectangle: Rounded Corners 629">
                  <a:extLst>
                    <a:ext uri="{FF2B5EF4-FFF2-40B4-BE49-F238E27FC236}">
                      <a16:creationId xmlns:a16="http://schemas.microsoft.com/office/drawing/2014/main" id="{DA846F7F-FDD7-F409-1E4C-40D8DB1E6D4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1" name="Rectangle: Rounded Corners 630">
                  <a:extLst>
                    <a:ext uri="{FF2B5EF4-FFF2-40B4-BE49-F238E27FC236}">
                      <a16:creationId xmlns:a16="http://schemas.microsoft.com/office/drawing/2014/main" id="{ECC5DE44-F1FD-90D8-CAC0-BC2C7592BA5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2" name="Rectangle: Rounded Corners 631">
                  <a:extLst>
                    <a:ext uri="{FF2B5EF4-FFF2-40B4-BE49-F238E27FC236}">
                      <a16:creationId xmlns:a16="http://schemas.microsoft.com/office/drawing/2014/main" id="{213DD60A-B05F-A265-8715-58A63008D8D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3" name="Rectangle: Rounded Corners 632">
                  <a:extLst>
                    <a:ext uri="{FF2B5EF4-FFF2-40B4-BE49-F238E27FC236}">
                      <a16:creationId xmlns:a16="http://schemas.microsoft.com/office/drawing/2014/main" id="{681FE0F5-F5CD-B005-FA4B-CB4C9BA7F40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4" name="Rectangle: Rounded Corners 633">
                  <a:extLst>
                    <a:ext uri="{FF2B5EF4-FFF2-40B4-BE49-F238E27FC236}">
                      <a16:creationId xmlns:a16="http://schemas.microsoft.com/office/drawing/2014/main" id="{B5D4F080-1CF4-33B8-6860-BF9CAFE0F32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5" name="Rectangle: Rounded Corners 634">
                  <a:extLst>
                    <a:ext uri="{FF2B5EF4-FFF2-40B4-BE49-F238E27FC236}">
                      <a16:creationId xmlns:a16="http://schemas.microsoft.com/office/drawing/2014/main" id="{E07F6BF7-8F3D-085D-0D4B-9E2291E0903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6" name="Rectangle: Rounded Corners 635">
                  <a:extLst>
                    <a:ext uri="{FF2B5EF4-FFF2-40B4-BE49-F238E27FC236}">
                      <a16:creationId xmlns:a16="http://schemas.microsoft.com/office/drawing/2014/main" id="{4AE455B7-AE39-19F1-24E5-33860F674DA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7" name="Rectangle: Rounded Corners 636">
                  <a:extLst>
                    <a:ext uri="{FF2B5EF4-FFF2-40B4-BE49-F238E27FC236}">
                      <a16:creationId xmlns:a16="http://schemas.microsoft.com/office/drawing/2014/main" id="{F0B8FE03-E78D-5DDB-D1FB-5F801E4A75D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  <p:grpSp>
        <p:nvGrpSpPr>
          <p:cNvPr id="1277" name="Group 1276">
            <a:extLst>
              <a:ext uri="{FF2B5EF4-FFF2-40B4-BE49-F238E27FC236}">
                <a16:creationId xmlns:a16="http://schemas.microsoft.com/office/drawing/2014/main" id="{F486D5CB-A1EA-AB2A-5478-F296C67E70AC}"/>
              </a:ext>
            </a:extLst>
          </p:cNvPr>
          <p:cNvGrpSpPr/>
          <p:nvPr/>
        </p:nvGrpSpPr>
        <p:grpSpPr>
          <a:xfrm>
            <a:off x="16715102" y="14783069"/>
            <a:ext cx="845304" cy="354537"/>
            <a:chOff x="16615417" y="18224398"/>
            <a:chExt cx="845304" cy="354537"/>
          </a:xfrm>
        </p:grpSpPr>
        <p:grpSp>
          <p:nvGrpSpPr>
            <p:cNvPr id="1278" name="Group 1277">
              <a:extLst>
                <a:ext uri="{FF2B5EF4-FFF2-40B4-BE49-F238E27FC236}">
                  <a16:creationId xmlns:a16="http://schemas.microsoft.com/office/drawing/2014/main" id="{9D586876-3B13-B6A2-3379-B428FAE32C6C}"/>
                </a:ext>
              </a:extLst>
            </p:cNvPr>
            <p:cNvGrpSpPr/>
            <p:nvPr/>
          </p:nvGrpSpPr>
          <p:grpSpPr>
            <a:xfrm>
              <a:off x="16832111" y="18224398"/>
              <a:ext cx="414298" cy="182858"/>
              <a:chOff x="17717826" y="17929123"/>
              <a:chExt cx="414298" cy="182858"/>
            </a:xfrm>
          </p:grpSpPr>
          <p:grpSp>
            <p:nvGrpSpPr>
              <p:cNvPr id="1363" name="Group 1362">
                <a:extLst>
                  <a:ext uri="{FF2B5EF4-FFF2-40B4-BE49-F238E27FC236}">
                    <a16:creationId xmlns:a16="http://schemas.microsoft.com/office/drawing/2014/main" id="{208C4F29-290F-F43E-BDB6-045104FAB663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74" name="Group 1373">
                  <a:extLst>
                    <a:ext uri="{FF2B5EF4-FFF2-40B4-BE49-F238E27FC236}">
                      <a16:creationId xmlns:a16="http://schemas.microsoft.com/office/drawing/2014/main" id="{9676981D-FF43-9CBA-188E-3CAD31F8F3D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84" name="Group 1383">
                    <a:extLst>
                      <a:ext uri="{FF2B5EF4-FFF2-40B4-BE49-F238E27FC236}">
                        <a16:creationId xmlns:a16="http://schemas.microsoft.com/office/drawing/2014/main" id="{74A6E6EB-FCC9-287F-BCDF-1BC4156496C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6" name="Rectangle: Rounded Corners 1385">
                      <a:extLst>
                        <a:ext uri="{FF2B5EF4-FFF2-40B4-BE49-F238E27FC236}">
                          <a16:creationId xmlns:a16="http://schemas.microsoft.com/office/drawing/2014/main" id="{655C57BE-8E8E-88DF-E4D4-8B90DABA2C7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7" name="Rectangle: Rounded Corners 1386">
                      <a:extLst>
                        <a:ext uri="{FF2B5EF4-FFF2-40B4-BE49-F238E27FC236}">
                          <a16:creationId xmlns:a16="http://schemas.microsoft.com/office/drawing/2014/main" id="{B9924893-2A96-4F26-CAD2-0126E569F69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8" name="Rectangle: Rounded Corners 1387">
                      <a:extLst>
                        <a:ext uri="{FF2B5EF4-FFF2-40B4-BE49-F238E27FC236}">
                          <a16:creationId xmlns:a16="http://schemas.microsoft.com/office/drawing/2014/main" id="{11479F17-4BA8-5889-B0FD-EC3B446F901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9" name="Rectangle: Rounded Corners 1388">
                      <a:extLst>
                        <a:ext uri="{FF2B5EF4-FFF2-40B4-BE49-F238E27FC236}">
                          <a16:creationId xmlns:a16="http://schemas.microsoft.com/office/drawing/2014/main" id="{FBA879B1-592B-D461-1EA2-4C7A251AAC8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85" name="Freeform: Shape 1384">
                    <a:extLst>
                      <a:ext uri="{FF2B5EF4-FFF2-40B4-BE49-F238E27FC236}">
                        <a16:creationId xmlns:a16="http://schemas.microsoft.com/office/drawing/2014/main" id="{37F97B38-4592-6A5A-33E2-108F74C1682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75" name="Group 1374">
                  <a:extLst>
                    <a:ext uri="{FF2B5EF4-FFF2-40B4-BE49-F238E27FC236}">
                      <a16:creationId xmlns:a16="http://schemas.microsoft.com/office/drawing/2014/main" id="{80AA9EAF-614B-606C-288E-47E234BD8E8F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78" name="Group 1377">
                    <a:extLst>
                      <a:ext uri="{FF2B5EF4-FFF2-40B4-BE49-F238E27FC236}">
                        <a16:creationId xmlns:a16="http://schemas.microsoft.com/office/drawing/2014/main" id="{35A70825-B048-0618-528E-390AB2FE853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0" name="Rectangle: Rounded Corners 1379">
                      <a:extLst>
                        <a:ext uri="{FF2B5EF4-FFF2-40B4-BE49-F238E27FC236}">
                          <a16:creationId xmlns:a16="http://schemas.microsoft.com/office/drawing/2014/main" id="{875E3DAB-1EAF-8B7E-A6D8-9FCEDD6975F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1" name="Rectangle: Rounded Corners 1380">
                      <a:extLst>
                        <a:ext uri="{FF2B5EF4-FFF2-40B4-BE49-F238E27FC236}">
                          <a16:creationId xmlns:a16="http://schemas.microsoft.com/office/drawing/2014/main" id="{7780F687-47B6-C4B9-C2D9-09437167789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2" name="Rectangle: Rounded Corners 1381">
                      <a:extLst>
                        <a:ext uri="{FF2B5EF4-FFF2-40B4-BE49-F238E27FC236}">
                          <a16:creationId xmlns:a16="http://schemas.microsoft.com/office/drawing/2014/main" id="{46FAD863-0946-B8B7-0DA3-C65C15FA2B5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3" name="Rectangle: Rounded Corners 1382">
                      <a:extLst>
                        <a:ext uri="{FF2B5EF4-FFF2-40B4-BE49-F238E27FC236}">
                          <a16:creationId xmlns:a16="http://schemas.microsoft.com/office/drawing/2014/main" id="{76F851FA-F4AA-A667-BEE9-AA45745BBEE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79" name="Freeform: Shape 1378">
                    <a:extLst>
                      <a:ext uri="{FF2B5EF4-FFF2-40B4-BE49-F238E27FC236}">
                        <a16:creationId xmlns:a16="http://schemas.microsoft.com/office/drawing/2014/main" id="{B998E348-0FB3-9BE6-61AF-741F73BE6B1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76" name="Rectangle: Rounded Corners 1375">
                  <a:extLst>
                    <a:ext uri="{FF2B5EF4-FFF2-40B4-BE49-F238E27FC236}">
                      <a16:creationId xmlns:a16="http://schemas.microsoft.com/office/drawing/2014/main" id="{4C663E12-7064-B646-3BBE-2662B1D4CCC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7" name="Rectangle: Rounded Corners 1376">
                  <a:extLst>
                    <a:ext uri="{FF2B5EF4-FFF2-40B4-BE49-F238E27FC236}">
                      <a16:creationId xmlns:a16="http://schemas.microsoft.com/office/drawing/2014/main" id="{C0578BA0-C670-C92F-E00B-616999E9B46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64" name="Group 1363">
                <a:extLst>
                  <a:ext uri="{FF2B5EF4-FFF2-40B4-BE49-F238E27FC236}">
                    <a16:creationId xmlns:a16="http://schemas.microsoft.com/office/drawing/2014/main" id="{388E94F4-258E-0E1E-F56E-EC8D8D517F64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65" name="Rectangle: Rounded Corners 1364">
                  <a:extLst>
                    <a:ext uri="{FF2B5EF4-FFF2-40B4-BE49-F238E27FC236}">
                      <a16:creationId xmlns:a16="http://schemas.microsoft.com/office/drawing/2014/main" id="{78EB1721-2778-9AF2-48C7-428C95A5882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6" name="Rectangle: Rounded Corners 1365">
                  <a:extLst>
                    <a:ext uri="{FF2B5EF4-FFF2-40B4-BE49-F238E27FC236}">
                      <a16:creationId xmlns:a16="http://schemas.microsoft.com/office/drawing/2014/main" id="{C50624A9-F3E4-A8DE-F60C-162969D5B0A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7" name="Rectangle: Rounded Corners 1366">
                  <a:extLst>
                    <a:ext uri="{FF2B5EF4-FFF2-40B4-BE49-F238E27FC236}">
                      <a16:creationId xmlns:a16="http://schemas.microsoft.com/office/drawing/2014/main" id="{3EF78338-E78A-B148-F188-718FCEDDE83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8" name="Rectangle: Rounded Corners 1367">
                  <a:extLst>
                    <a:ext uri="{FF2B5EF4-FFF2-40B4-BE49-F238E27FC236}">
                      <a16:creationId xmlns:a16="http://schemas.microsoft.com/office/drawing/2014/main" id="{C51A13E8-E5DD-043D-653F-C72F50FB5F7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9" name="Rectangle: Rounded Corners 1368">
                  <a:extLst>
                    <a:ext uri="{FF2B5EF4-FFF2-40B4-BE49-F238E27FC236}">
                      <a16:creationId xmlns:a16="http://schemas.microsoft.com/office/drawing/2014/main" id="{A47A33A5-D84D-9787-5750-45B36660A57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0" name="Rectangle: Rounded Corners 1369">
                  <a:extLst>
                    <a:ext uri="{FF2B5EF4-FFF2-40B4-BE49-F238E27FC236}">
                      <a16:creationId xmlns:a16="http://schemas.microsoft.com/office/drawing/2014/main" id="{B50CF4AA-19D3-0A1E-235E-0A38B6D45E4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1" name="Rectangle: Rounded Corners 1370">
                  <a:extLst>
                    <a:ext uri="{FF2B5EF4-FFF2-40B4-BE49-F238E27FC236}">
                      <a16:creationId xmlns:a16="http://schemas.microsoft.com/office/drawing/2014/main" id="{474485E6-AB6A-9C05-9D23-3ADB3AEA002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2" name="Rectangle: Rounded Corners 1371">
                  <a:extLst>
                    <a:ext uri="{FF2B5EF4-FFF2-40B4-BE49-F238E27FC236}">
                      <a16:creationId xmlns:a16="http://schemas.microsoft.com/office/drawing/2014/main" id="{328E8BA6-8440-BC15-F5B3-8AC59E6129B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73" name="Rectangle: Rounded Corners 1372">
                  <a:extLst>
                    <a:ext uri="{FF2B5EF4-FFF2-40B4-BE49-F238E27FC236}">
                      <a16:creationId xmlns:a16="http://schemas.microsoft.com/office/drawing/2014/main" id="{4442D0E8-6A47-887E-27CF-E5E09D1C3AF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79" name="Group 1278">
              <a:extLst>
                <a:ext uri="{FF2B5EF4-FFF2-40B4-BE49-F238E27FC236}">
                  <a16:creationId xmlns:a16="http://schemas.microsoft.com/office/drawing/2014/main" id="{DC176CEA-1BE3-5C16-6EE1-053969BB83BE}"/>
                </a:ext>
              </a:extLst>
            </p:cNvPr>
            <p:cNvGrpSpPr/>
            <p:nvPr/>
          </p:nvGrpSpPr>
          <p:grpSpPr>
            <a:xfrm>
              <a:off x="17046423" y="18307742"/>
              <a:ext cx="414298" cy="182858"/>
              <a:chOff x="17717826" y="17929123"/>
              <a:chExt cx="414298" cy="182858"/>
            </a:xfrm>
          </p:grpSpPr>
          <p:grpSp>
            <p:nvGrpSpPr>
              <p:cNvPr id="1336" name="Group 1335">
                <a:extLst>
                  <a:ext uri="{FF2B5EF4-FFF2-40B4-BE49-F238E27FC236}">
                    <a16:creationId xmlns:a16="http://schemas.microsoft.com/office/drawing/2014/main" id="{2E75B7A4-B04F-9CB4-F2D6-F3246557344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47" name="Group 1346">
                  <a:extLst>
                    <a:ext uri="{FF2B5EF4-FFF2-40B4-BE49-F238E27FC236}">
                      <a16:creationId xmlns:a16="http://schemas.microsoft.com/office/drawing/2014/main" id="{9F2A4D9A-9A83-37D4-92B1-C7FCCAFACF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7" name="Group 1356">
                    <a:extLst>
                      <a:ext uri="{FF2B5EF4-FFF2-40B4-BE49-F238E27FC236}">
                        <a16:creationId xmlns:a16="http://schemas.microsoft.com/office/drawing/2014/main" id="{1C2D2894-5491-1915-D0CD-02C14478A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9" name="Rectangle: Rounded Corners 1358">
                      <a:extLst>
                        <a:ext uri="{FF2B5EF4-FFF2-40B4-BE49-F238E27FC236}">
                          <a16:creationId xmlns:a16="http://schemas.microsoft.com/office/drawing/2014/main" id="{330BDC1D-DA38-8C01-683E-D64CD79480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0" name="Rectangle: Rounded Corners 1359">
                      <a:extLst>
                        <a:ext uri="{FF2B5EF4-FFF2-40B4-BE49-F238E27FC236}">
                          <a16:creationId xmlns:a16="http://schemas.microsoft.com/office/drawing/2014/main" id="{82DD1734-7F0B-53DC-2B7F-F256CDEBE4E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1" name="Rectangle: Rounded Corners 1360">
                      <a:extLst>
                        <a:ext uri="{FF2B5EF4-FFF2-40B4-BE49-F238E27FC236}">
                          <a16:creationId xmlns:a16="http://schemas.microsoft.com/office/drawing/2014/main" id="{1D5E5652-C122-B798-0771-80EAFDF985F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2" name="Rectangle: Rounded Corners 1361">
                      <a:extLst>
                        <a:ext uri="{FF2B5EF4-FFF2-40B4-BE49-F238E27FC236}">
                          <a16:creationId xmlns:a16="http://schemas.microsoft.com/office/drawing/2014/main" id="{59FEF331-B2F2-DDB3-0740-F058CA90C7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58" name="Freeform: Shape 1357">
                    <a:extLst>
                      <a:ext uri="{FF2B5EF4-FFF2-40B4-BE49-F238E27FC236}">
                        <a16:creationId xmlns:a16="http://schemas.microsoft.com/office/drawing/2014/main" id="{C9F0CB4B-EB56-DA21-4661-180EA2A9B00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48" name="Group 1347">
                  <a:extLst>
                    <a:ext uri="{FF2B5EF4-FFF2-40B4-BE49-F238E27FC236}">
                      <a16:creationId xmlns:a16="http://schemas.microsoft.com/office/drawing/2014/main" id="{A37AFD24-5247-33E3-69AA-D77B8CBFC343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1" name="Group 1350">
                    <a:extLst>
                      <a:ext uri="{FF2B5EF4-FFF2-40B4-BE49-F238E27FC236}">
                        <a16:creationId xmlns:a16="http://schemas.microsoft.com/office/drawing/2014/main" id="{86A4BC52-5040-DEC1-A094-7A2CF8E97DC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3" name="Rectangle: Rounded Corners 1352">
                      <a:extLst>
                        <a:ext uri="{FF2B5EF4-FFF2-40B4-BE49-F238E27FC236}">
                          <a16:creationId xmlns:a16="http://schemas.microsoft.com/office/drawing/2014/main" id="{63476186-EDB0-A3F4-29B8-D615429CD2B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4" name="Rectangle: Rounded Corners 1353">
                      <a:extLst>
                        <a:ext uri="{FF2B5EF4-FFF2-40B4-BE49-F238E27FC236}">
                          <a16:creationId xmlns:a16="http://schemas.microsoft.com/office/drawing/2014/main" id="{913A03C4-922A-8FF3-E53B-C38F9DDD61C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5" name="Rectangle: Rounded Corners 1354">
                      <a:extLst>
                        <a:ext uri="{FF2B5EF4-FFF2-40B4-BE49-F238E27FC236}">
                          <a16:creationId xmlns:a16="http://schemas.microsoft.com/office/drawing/2014/main" id="{0DED49B0-ABAE-85B0-7E37-D83E8CA0AD7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6" name="Rectangle: Rounded Corners 1355">
                      <a:extLst>
                        <a:ext uri="{FF2B5EF4-FFF2-40B4-BE49-F238E27FC236}">
                          <a16:creationId xmlns:a16="http://schemas.microsoft.com/office/drawing/2014/main" id="{E7306684-5694-D582-02D2-09E2D9C09E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52" name="Freeform: Shape 1351">
                    <a:extLst>
                      <a:ext uri="{FF2B5EF4-FFF2-40B4-BE49-F238E27FC236}">
                        <a16:creationId xmlns:a16="http://schemas.microsoft.com/office/drawing/2014/main" id="{2317C4C0-9C81-B346-FBFB-9469577324F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49" name="Rectangle: Rounded Corners 1348">
                  <a:extLst>
                    <a:ext uri="{FF2B5EF4-FFF2-40B4-BE49-F238E27FC236}">
                      <a16:creationId xmlns:a16="http://schemas.microsoft.com/office/drawing/2014/main" id="{B4050AFD-D7EE-3CA9-02E3-170192C4BE5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50" name="Rectangle: Rounded Corners 1349">
                  <a:extLst>
                    <a:ext uri="{FF2B5EF4-FFF2-40B4-BE49-F238E27FC236}">
                      <a16:creationId xmlns:a16="http://schemas.microsoft.com/office/drawing/2014/main" id="{6ED1FFC5-476D-9460-AC5B-B95FCBF967C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37" name="Group 1336">
                <a:extLst>
                  <a:ext uri="{FF2B5EF4-FFF2-40B4-BE49-F238E27FC236}">
                    <a16:creationId xmlns:a16="http://schemas.microsoft.com/office/drawing/2014/main" id="{64D8A76E-8BA4-C036-7011-F9C05652F360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38" name="Rectangle: Rounded Corners 1337">
                  <a:extLst>
                    <a:ext uri="{FF2B5EF4-FFF2-40B4-BE49-F238E27FC236}">
                      <a16:creationId xmlns:a16="http://schemas.microsoft.com/office/drawing/2014/main" id="{EDD01ABB-6DE8-3FD0-E320-9EF9F1D1485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9" name="Rectangle: Rounded Corners 1338">
                  <a:extLst>
                    <a:ext uri="{FF2B5EF4-FFF2-40B4-BE49-F238E27FC236}">
                      <a16:creationId xmlns:a16="http://schemas.microsoft.com/office/drawing/2014/main" id="{9FFF7E40-2CEF-87DA-7A65-6871C04120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0" name="Rectangle: Rounded Corners 1339">
                  <a:extLst>
                    <a:ext uri="{FF2B5EF4-FFF2-40B4-BE49-F238E27FC236}">
                      <a16:creationId xmlns:a16="http://schemas.microsoft.com/office/drawing/2014/main" id="{51AC3E30-1D21-8E9F-8216-A16B57B1434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1" name="Rectangle: Rounded Corners 1340">
                  <a:extLst>
                    <a:ext uri="{FF2B5EF4-FFF2-40B4-BE49-F238E27FC236}">
                      <a16:creationId xmlns:a16="http://schemas.microsoft.com/office/drawing/2014/main" id="{2306403D-7260-7B84-E54F-D3A1639F6E6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2" name="Rectangle: Rounded Corners 1341">
                  <a:extLst>
                    <a:ext uri="{FF2B5EF4-FFF2-40B4-BE49-F238E27FC236}">
                      <a16:creationId xmlns:a16="http://schemas.microsoft.com/office/drawing/2014/main" id="{AF0C59ED-0BD8-88E4-F689-BF5AAA27547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3" name="Rectangle: Rounded Corners 1342">
                  <a:extLst>
                    <a:ext uri="{FF2B5EF4-FFF2-40B4-BE49-F238E27FC236}">
                      <a16:creationId xmlns:a16="http://schemas.microsoft.com/office/drawing/2014/main" id="{C7F999A0-C419-0535-795F-3149087CE37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4" name="Rectangle: Rounded Corners 1343">
                  <a:extLst>
                    <a:ext uri="{FF2B5EF4-FFF2-40B4-BE49-F238E27FC236}">
                      <a16:creationId xmlns:a16="http://schemas.microsoft.com/office/drawing/2014/main" id="{C5F66EE0-FF1C-C409-009A-4AA1C6D8F2B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5" name="Rectangle: Rounded Corners 1344">
                  <a:extLst>
                    <a:ext uri="{FF2B5EF4-FFF2-40B4-BE49-F238E27FC236}">
                      <a16:creationId xmlns:a16="http://schemas.microsoft.com/office/drawing/2014/main" id="{5670C58F-CABA-5F6A-7C4C-C680064019B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6" name="Rectangle: Rounded Corners 1345">
                  <a:extLst>
                    <a:ext uri="{FF2B5EF4-FFF2-40B4-BE49-F238E27FC236}">
                      <a16:creationId xmlns:a16="http://schemas.microsoft.com/office/drawing/2014/main" id="{A514BEE2-1213-6B43-329D-4FC4BE2417C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0" name="Group 1279">
              <a:extLst>
                <a:ext uri="{FF2B5EF4-FFF2-40B4-BE49-F238E27FC236}">
                  <a16:creationId xmlns:a16="http://schemas.microsoft.com/office/drawing/2014/main" id="{59507ADF-C8E3-3C55-30D7-08C8BAC8B135}"/>
                </a:ext>
              </a:extLst>
            </p:cNvPr>
            <p:cNvGrpSpPr/>
            <p:nvPr/>
          </p:nvGrpSpPr>
          <p:grpSpPr>
            <a:xfrm>
              <a:off x="16615417" y="18310123"/>
              <a:ext cx="414298" cy="182858"/>
              <a:chOff x="17717826" y="17929123"/>
              <a:chExt cx="414298" cy="182858"/>
            </a:xfrm>
          </p:grpSpPr>
          <p:grpSp>
            <p:nvGrpSpPr>
              <p:cNvPr id="1309" name="Group 1308">
                <a:extLst>
                  <a:ext uri="{FF2B5EF4-FFF2-40B4-BE49-F238E27FC236}">
                    <a16:creationId xmlns:a16="http://schemas.microsoft.com/office/drawing/2014/main" id="{1FC930DD-4DAA-AE39-4055-A90B61629C5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20" name="Group 1319">
                  <a:extLst>
                    <a:ext uri="{FF2B5EF4-FFF2-40B4-BE49-F238E27FC236}">
                      <a16:creationId xmlns:a16="http://schemas.microsoft.com/office/drawing/2014/main" id="{0E59F5F7-2A04-70C2-3517-AAE0CBF905D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30" name="Group 1329">
                    <a:extLst>
                      <a:ext uri="{FF2B5EF4-FFF2-40B4-BE49-F238E27FC236}">
                        <a16:creationId xmlns:a16="http://schemas.microsoft.com/office/drawing/2014/main" id="{AE22362E-DE1D-3CEA-2335-39ABC182236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32" name="Rectangle: Rounded Corners 1331">
                      <a:extLst>
                        <a:ext uri="{FF2B5EF4-FFF2-40B4-BE49-F238E27FC236}">
                          <a16:creationId xmlns:a16="http://schemas.microsoft.com/office/drawing/2014/main" id="{5741047A-34B7-EE48-9A7A-13CA724A10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3" name="Rectangle: Rounded Corners 1332">
                      <a:extLst>
                        <a:ext uri="{FF2B5EF4-FFF2-40B4-BE49-F238E27FC236}">
                          <a16:creationId xmlns:a16="http://schemas.microsoft.com/office/drawing/2014/main" id="{EAE48F20-EC7C-9000-3685-DAD7466D09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4" name="Rectangle: Rounded Corners 1333">
                      <a:extLst>
                        <a:ext uri="{FF2B5EF4-FFF2-40B4-BE49-F238E27FC236}">
                          <a16:creationId xmlns:a16="http://schemas.microsoft.com/office/drawing/2014/main" id="{BB98682B-65AD-5D8E-4141-42F910810F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5" name="Rectangle: Rounded Corners 1334">
                      <a:extLst>
                        <a:ext uri="{FF2B5EF4-FFF2-40B4-BE49-F238E27FC236}">
                          <a16:creationId xmlns:a16="http://schemas.microsoft.com/office/drawing/2014/main" id="{F9C93953-6219-3C78-BCEB-0E27B3AEEB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31" name="Freeform: Shape 1330">
                    <a:extLst>
                      <a:ext uri="{FF2B5EF4-FFF2-40B4-BE49-F238E27FC236}">
                        <a16:creationId xmlns:a16="http://schemas.microsoft.com/office/drawing/2014/main" id="{04A39DF9-0A2D-54F9-B523-DD957E2BCAD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21" name="Group 1320">
                  <a:extLst>
                    <a:ext uri="{FF2B5EF4-FFF2-40B4-BE49-F238E27FC236}">
                      <a16:creationId xmlns:a16="http://schemas.microsoft.com/office/drawing/2014/main" id="{7881CE6A-08A2-5B51-D45A-2A598246789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24" name="Group 1323">
                    <a:extLst>
                      <a:ext uri="{FF2B5EF4-FFF2-40B4-BE49-F238E27FC236}">
                        <a16:creationId xmlns:a16="http://schemas.microsoft.com/office/drawing/2014/main" id="{61560CE5-57C7-9E0D-F3E2-B4526DEFAF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26" name="Rectangle: Rounded Corners 1325">
                      <a:extLst>
                        <a:ext uri="{FF2B5EF4-FFF2-40B4-BE49-F238E27FC236}">
                          <a16:creationId xmlns:a16="http://schemas.microsoft.com/office/drawing/2014/main" id="{321FDCF5-76F2-0F92-E539-8EA01BA8426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7" name="Rectangle: Rounded Corners 1326">
                      <a:extLst>
                        <a:ext uri="{FF2B5EF4-FFF2-40B4-BE49-F238E27FC236}">
                          <a16:creationId xmlns:a16="http://schemas.microsoft.com/office/drawing/2014/main" id="{DD9E3189-BCDA-9298-CB41-3DF071248ED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8" name="Rectangle: Rounded Corners 1327">
                      <a:extLst>
                        <a:ext uri="{FF2B5EF4-FFF2-40B4-BE49-F238E27FC236}">
                          <a16:creationId xmlns:a16="http://schemas.microsoft.com/office/drawing/2014/main" id="{24E8043D-9180-22F1-5099-9D57615D28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9" name="Rectangle: Rounded Corners 1328">
                      <a:extLst>
                        <a:ext uri="{FF2B5EF4-FFF2-40B4-BE49-F238E27FC236}">
                          <a16:creationId xmlns:a16="http://schemas.microsoft.com/office/drawing/2014/main" id="{EECC82A1-4D0D-AC40-C98F-BBF53D63A41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25" name="Freeform: Shape 1324">
                    <a:extLst>
                      <a:ext uri="{FF2B5EF4-FFF2-40B4-BE49-F238E27FC236}">
                        <a16:creationId xmlns:a16="http://schemas.microsoft.com/office/drawing/2014/main" id="{84B2A344-71DD-7FC1-C40E-08DB35A8E76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22" name="Rectangle: Rounded Corners 1321">
                  <a:extLst>
                    <a:ext uri="{FF2B5EF4-FFF2-40B4-BE49-F238E27FC236}">
                      <a16:creationId xmlns:a16="http://schemas.microsoft.com/office/drawing/2014/main" id="{9718BBFD-264D-EB4B-4996-23EEA8092AF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23" name="Rectangle: Rounded Corners 1322">
                  <a:extLst>
                    <a:ext uri="{FF2B5EF4-FFF2-40B4-BE49-F238E27FC236}">
                      <a16:creationId xmlns:a16="http://schemas.microsoft.com/office/drawing/2014/main" id="{3775C3D0-5607-0991-8399-FD3EA95A34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10" name="Group 1309">
                <a:extLst>
                  <a:ext uri="{FF2B5EF4-FFF2-40B4-BE49-F238E27FC236}">
                    <a16:creationId xmlns:a16="http://schemas.microsoft.com/office/drawing/2014/main" id="{D1A54A81-46A8-6121-3981-1BE2086284AD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11" name="Rectangle: Rounded Corners 1310">
                  <a:extLst>
                    <a:ext uri="{FF2B5EF4-FFF2-40B4-BE49-F238E27FC236}">
                      <a16:creationId xmlns:a16="http://schemas.microsoft.com/office/drawing/2014/main" id="{EEC91DD4-4EBB-A180-211D-702EA7F8D8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2" name="Rectangle: Rounded Corners 1311">
                  <a:extLst>
                    <a:ext uri="{FF2B5EF4-FFF2-40B4-BE49-F238E27FC236}">
                      <a16:creationId xmlns:a16="http://schemas.microsoft.com/office/drawing/2014/main" id="{9E046903-8A18-9F00-EA6A-1EBA99CEA04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3" name="Rectangle: Rounded Corners 1312">
                  <a:extLst>
                    <a:ext uri="{FF2B5EF4-FFF2-40B4-BE49-F238E27FC236}">
                      <a16:creationId xmlns:a16="http://schemas.microsoft.com/office/drawing/2014/main" id="{3DF30903-F34B-89C2-D275-C267F44F543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4" name="Rectangle: Rounded Corners 1313">
                  <a:extLst>
                    <a:ext uri="{FF2B5EF4-FFF2-40B4-BE49-F238E27FC236}">
                      <a16:creationId xmlns:a16="http://schemas.microsoft.com/office/drawing/2014/main" id="{5638D0F5-89F1-6986-8711-42E1B0002B1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5" name="Rectangle: Rounded Corners 1314">
                  <a:extLst>
                    <a:ext uri="{FF2B5EF4-FFF2-40B4-BE49-F238E27FC236}">
                      <a16:creationId xmlns:a16="http://schemas.microsoft.com/office/drawing/2014/main" id="{6BAE6E5A-EC4B-7477-8DD3-EDC18A41A8E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6" name="Rectangle: Rounded Corners 1315">
                  <a:extLst>
                    <a:ext uri="{FF2B5EF4-FFF2-40B4-BE49-F238E27FC236}">
                      <a16:creationId xmlns:a16="http://schemas.microsoft.com/office/drawing/2014/main" id="{6BA54B69-2729-A5E2-8935-A2EFB03CDB4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7" name="Rectangle: Rounded Corners 1316">
                  <a:extLst>
                    <a:ext uri="{FF2B5EF4-FFF2-40B4-BE49-F238E27FC236}">
                      <a16:creationId xmlns:a16="http://schemas.microsoft.com/office/drawing/2014/main" id="{673883E5-DAA4-174C-6C84-A5437EAB0FA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8" name="Rectangle: Rounded Corners 1317">
                  <a:extLst>
                    <a:ext uri="{FF2B5EF4-FFF2-40B4-BE49-F238E27FC236}">
                      <a16:creationId xmlns:a16="http://schemas.microsoft.com/office/drawing/2014/main" id="{ABD7E5D3-69FD-6634-28F7-E358122F99C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9" name="Rectangle: Rounded Corners 1318">
                  <a:extLst>
                    <a:ext uri="{FF2B5EF4-FFF2-40B4-BE49-F238E27FC236}">
                      <a16:creationId xmlns:a16="http://schemas.microsoft.com/office/drawing/2014/main" id="{C4EC4BD3-06C5-C556-FF9A-F15864698B0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1" name="Group 1280">
              <a:extLst>
                <a:ext uri="{FF2B5EF4-FFF2-40B4-BE49-F238E27FC236}">
                  <a16:creationId xmlns:a16="http://schemas.microsoft.com/office/drawing/2014/main" id="{72921A67-3088-F51A-137F-5D0663656568}"/>
                </a:ext>
              </a:extLst>
            </p:cNvPr>
            <p:cNvGrpSpPr/>
            <p:nvPr/>
          </p:nvGrpSpPr>
          <p:grpSpPr>
            <a:xfrm>
              <a:off x="16830129" y="18396077"/>
              <a:ext cx="414298" cy="182858"/>
              <a:chOff x="17717826" y="17929123"/>
              <a:chExt cx="414298" cy="182858"/>
            </a:xfrm>
          </p:grpSpPr>
          <p:grpSp>
            <p:nvGrpSpPr>
              <p:cNvPr id="1282" name="Group 1281">
                <a:extLst>
                  <a:ext uri="{FF2B5EF4-FFF2-40B4-BE49-F238E27FC236}">
                    <a16:creationId xmlns:a16="http://schemas.microsoft.com/office/drawing/2014/main" id="{D1688298-5D3A-C613-2CDD-A3089C66A9C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293" name="Group 1292">
                  <a:extLst>
                    <a:ext uri="{FF2B5EF4-FFF2-40B4-BE49-F238E27FC236}">
                      <a16:creationId xmlns:a16="http://schemas.microsoft.com/office/drawing/2014/main" id="{4AB466C9-5A2D-2A88-76C9-BFC24C8B8E4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03" name="Group 1302">
                    <a:extLst>
                      <a:ext uri="{FF2B5EF4-FFF2-40B4-BE49-F238E27FC236}">
                        <a16:creationId xmlns:a16="http://schemas.microsoft.com/office/drawing/2014/main" id="{1F6C8262-2997-CF13-0D99-6A53F6DD4E5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05" name="Rectangle: Rounded Corners 1304">
                      <a:extLst>
                        <a:ext uri="{FF2B5EF4-FFF2-40B4-BE49-F238E27FC236}">
                          <a16:creationId xmlns:a16="http://schemas.microsoft.com/office/drawing/2014/main" id="{6F5183C5-49AC-6A42-26A8-78F212B4F76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6" name="Rectangle: Rounded Corners 1305">
                      <a:extLst>
                        <a:ext uri="{FF2B5EF4-FFF2-40B4-BE49-F238E27FC236}">
                          <a16:creationId xmlns:a16="http://schemas.microsoft.com/office/drawing/2014/main" id="{AB1D457B-F3B9-8AA3-7805-2DBA6611AAF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7" name="Rectangle: Rounded Corners 1306">
                      <a:extLst>
                        <a:ext uri="{FF2B5EF4-FFF2-40B4-BE49-F238E27FC236}">
                          <a16:creationId xmlns:a16="http://schemas.microsoft.com/office/drawing/2014/main" id="{06557F7E-2360-F6CB-922C-4BDAD2707A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8" name="Rectangle: Rounded Corners 1307">
                      <a:extLst>
                        <a:ext uri="{FF2B5EF4-FFF2-40B4-BE49-F238E27FC236}">
                          <a16:creationId xmlns:a16="http://schemas.microsoft.com/office/drawing/2014/main" id="{1EF8FABF-65C1-2D0C-F5B4-074312FFC54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04" name="Freeform: Shape 1303">
                    <a:extLst>
                      <a:ext uri="{FF2B5EF4-FFF2-40B4-BE49-F238E27FC236}">
                        <a16:creationId xmlns:a16="http://schemas.microsoft.com/office/drawing/2014/main" id="{A268C393-A779-3292-1AD6-C5AAA5ADE38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294" name="Group 1293">
                  <a:extLst>
                    <a:ext uri="{FF2B5EF4-FFF2-40B4-BE49-F238E27FC236}">
                      <a16:creationId xmlns:a16="http://schemas.microsoft.com/office/drawing/2014/main" id="{9ADAE6EB-0F29-6926-2CD5-40C233E34C4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297" name="Group 1296">
                    <a:extLst>
                      <a:ext uri="{FF2B5EF4-FFF2-40B4-BE49-F238E27FC236}">
                        <a16:creationId xmlns:a16="http://schemas.microsoft.com/office/drawing/2014/main" id="{A27CE6B8-4E7E-789C-E302-D672995EFA2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299" name="Rectangle: Rounded Corners 1298">
                      <a:extLst>
                        <a:ext uri="{FF2B5EF4-FFF2-40B4-BE49-F238E27FC236}">
                          <a16:creationId xmlns:a16="http://schemas.microsoft.com/office/drawing/2014/main" id="{E6F37727-2FF0-1578-AE38-08517CF6D1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0" name="Rectangle: Rounded Corners 1299">
                      <a:extLst>
                        <a:ext uri="{FF2B5EF4-FFF2-40B4-BE49-F238E27FC236}">
                          <a16:creationId xmlns:a16="http://schemas.microsoft.com/office/drawing/2014/main" id="{BF9FDB92-792E-8114-6A78-069DCD9CE9B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1" name="Rectangle: Rounded Corners 1300">
                      <a:extLst>
                        <a:ext uri="{FF2B5EF4-FFF2-40B4-BE49-F238E27FC236}">
                          <a16:creationId xmlns:a16="http://schemas.microsoft.com/office/drawing/2014/main" id="{72CBCA83-4909-3F0F-6DFC-EB6D74B3BE5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2" name="Rectangle: Rounded Corners 1301">
                      <a:extLst>
                        <a:ext uri="{FF2B5EF4-FFF2-40B4-BE49-F238E27FC236}">
                          <a16:creationId xmlns:a16="http://schemas.microsoft.com/office/drawing/2014/main" id="{22D59C41-32A3-DCB6-3240-0DCCED4FC51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298" name="Freeform: Shape 1297">
                    <a:extLst>
                      <a:ext uri="{FF2B5EF4-FFF2-40B4-BE49-F238E27FC236}">
                        <a16:creationId xmlns:a16="http://schemas.microsoft.com/office/drawing/2014/main" id="{8ADF3898-4D39-31C3-6A00-D594BDFBF32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295" name="Rectangle: Rounded Corners 1294">
                  <a:extLst>
                    <a:ext uri="{FF2B5EF4-FFF2-40B4-BE49-F238E27FC236}">
                      <a16:creationId xmlns:a16="http://schemas.microsoft.com/office/drawing/2014/main" id="{05020435-2CE5-C63E-767F-D94E89508E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6" name="Rectangle: Rounded Corners 1295">
                  <a:extLst>
                    <a:ext uri="{FF2B5EF4-FFF2-40B4-BE49-F238E27FC236}">
                      <a16:creationId xmlns:a16="http://schemas.microsoft.com/office/drawing/2014/main" id="{6E534434-669E-E31F-F9BB-8F7D23A1536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283" name="Group 1282">
                <a:extLst>
                  <a:ext uri="{FF2B5EF4-FFF2-40B4-BE49-F238E27FC236}">
                    <a16:creationId xmlns:a16="http://schemas.microsoft.com/office/drawing/2014/main" id="{5E46204D-7BD4-42E0-FF8B-4F12C24091EB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284" name="Rectangle: Rounded Corners 1283">
                  <a:extLst>
                    <a:ext uri="{FF2B5EF4-FFF2-40B4-BE49-F238E27FC236}">
                      <a16:creationId xmlns:a16="http://schemas.microsoft.com/office/drawing/2014/main" id="{B1336DFD-C220-42B8-B403-664A0CBD8BB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5" name="Rectangle: Rounded Corners 1284">
                  <a:extLst>
                    <a:ext uri="{FF2B5EF4-FFF2-40B4-BE49-F238E27FC236}">
                      <a16:creationId xmlns:a16="http://schemas.microsoft.com/office/drawing/2014/main" id="{11BBF286-2FFC-573E-BC02-752BEDD83A0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6" name="Rectangle: Rounded Corners 1285">
                  <a:extLst>
                    <a:ext uri="{FF2B5EF4-FFF2-40B4-BE49-F238E27FC236}">
                      <a16:creationId xmlns:a16="http://schemas.microsoft.com/office/drawing/2014/main" id="{465184AF-D966-5041-0A1B-B57AD9024D8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7" name="Rectangle: Rounded Corners 1286">
                  <a:extLst>
                    <a:ext uri="{FF2B5EF4-FFF2-40B4-BE49-F238E27FC236}">
                      <a16:creationId xmlns:a16="http://schemas.microsoft.com/office/drawing/2014/main" id="{2F374A90-05F8-9FE3-E497-5C32C5E273E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8" name="Rectangle: Rounded Corners 1287">
                  <a:extLst>
                    <a:ext uri="{FF2B5EF4-FFF2-40B4-BE49-F238E27FC236}">
                      <a16:creationId xmlns:a16="http://schemas.microsoft.com/office/drawing/2014/main" id="{78016CBC-C720-031D-0D8A-BD27F2EA94E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89" name="Rectangle: Rounded Corners 1288">
                  <a:extLst>
                    <a:ext uri="{FF2B5EF4-FFF2-40B4-BE49-F238E27FC236}">
                      <a16:creationId xmlns:a16="http://schemas.microsoft.com/office/drawing/2014/main" id="{100EA30F-EAE5-5838-14BA-20B410B750A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0" name="Rectangle: Rounded Corners 1289">
                  <a:extLst>
                    <a:ext uri="{FF2B5EF4-FFF2-40B4-BE49-F238E27FC236}">
                      <a16:creationId xmlns:a16="http://schemas.microsoft.com/office/drawing/2014/main" id="{C20DD007-A9FE-FCF6-CDBB-56790141327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1" name="Rectangle: Rounded Corners 1290">
                  <a:extLst>
                    <a:ext uri="{FF2B5EF4-FFF2-40B4-BE49-F238E27FC236}">
                      <a16:creationId xmlns:a16="http://schemas.microsoft.com/office/drawing/2014/main" id="{B1C24F79-DFB4-C561-156C-8E6201F3171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92" name="Rectangle: Rounded Corners 1291">
                  <a:extLst>
                    <a:ext uri="{FF2B5EF4-FFF2-40B4-BE49-F238E27FC236}">
                      <a16:creationId xmlns:a16="http://schemas.microsoft.com/office/drawing/2014/main" id="{02EF322F-B430-8660-BE9B-24A1A589D51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07828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3955</TotalTime>
  <Words>641</Words>
  <Application>Microsoft Office PowerPoint</Application>
  <PresentationFormat>Custom</PresentationFormat>
  <Paragraphs>64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Aptos</vt:lpstr>
      <vt:lpstr>Aptos Display</vt:lpstr>
      <vt:lpstr>Arial</vt:lpstr>
      <vt:lpstr>Google Sans</vt:lpstr>
      <vt:lpstr>Roboto</vt:lpstr>
      <vt:lpstr>Roboto Light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christopherfirst christopherlast</dc:creator>
  <cp:lastModifiedBy>christopherfirst christopherlast</cp:lastModifiedBy>
  <cp:revision>183</cp:revision>
  <dcterms:created xsi:type="dcterms:W3CDTF">2025-02-13T06:11:16Z</dcterms:created>
  <dcterms:modified xsi:type="dcterms:W3CDTF">2025-02-16T18:14:46Z</dcterms:modified>
</cp:coreProperties>
</file>

<file path=docProps/thumbnail.jpeg>
</file>